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93" r:id="rId2"/>
  </p:sldMasterIdLst>
  <p:notesMasterIdLst>
    <p:notesMasterId r:id="rId36"/>
  </p:notesMasterIdLst>
  <p:sldIdLst>
    <p:sldId id="1163" r:id="rId3"/>
    <p:sldId id="1360" r:id="rId4"/>
    <p:sldId id="1316" r:id="rId5"/>
    <p:sldId id="1343" r:id="rId6"/>
    <p:sldId id="1361" r:id="rId7"/>
    <p:sldId id="652" r:id="rId8"/>
    <p:sldId id="643" r:id="rId9"/>
    <p:sldId id="1324" r:id="rId10"/>
    <p:sldId id="852" r:id="rId11"/>
    <p:sldId id="850" r:id="rId12"/>
    <p:sldId id="1321" r:id="rId13"/>
    <p:sldId id="1352" r:id="rId14"/>
    <p:sldId id="1357" r:id="rId15"/>
    <p:sldId id="301" r:id="rId16"/>
    <p:sldId id="338" r:id="rId17"/>
    <p:sldId id="322" r:id="rId18"/>
    <p:sldId id="325" r:id="rId19"/>
    <p:sldId id="326" r:id="rId20"/>
    <p:sldId id="334" r:id="rId21"/>
    <p:sldId id="340" r:id="rId22"/>
    <p:sldId id="342" r:id="rId23"/>
    <p:sldId id="1354" r:id="rId24"/>
    <p:sldId id="339" r:id="rId25"/>
    <p:sldId id="343" r:id="rId26"/>
    <p:sldId id="335" r:id="rId27"/>
    <p:sldId id="344" r:id="rId28"/>
    <p:sldId id="345" r:id="rId29"/>
    <p:sldId id="346" r:id="rId30"/>
    <p:sldId id="349" r:id="rId31"/>
    <p:sldId id="1358" r:id="rId32"/>
    <p:sldId id="1359" r:id="rId33"/>
    <p:sldId id="1355" r:id="rId34"/>
    <p:sldId id="1353"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4824"/>
    <a:srgbClr val="5095D1"/>
    <a:srgbClr val="8D8787"/>
    <a:srgbClr val="235888"/>
    <a:srgbClr val="979191"/>
    <a:srgbClr val="99FF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38" autoAdjust="0"/>
    <p:restoredTop sz="82880" autoAdjust="0"/>
  </p:normalViewPr>
  <p:slideViewPr>
    <p:cSldViewPr snapToGrid="0">
      <p:cViewPr varScale="1">
        <p:scale>
          <a:sx n="60" d="100"/>
          <a:sy n="60" d="100"/>
        </p:scale>
        <p:origin x="342" y="66"/>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jpeg>
</file>

<file path=ppt/media/image29.png>
</file>

<file path=ppt/media/image3.png>
</file>

<file path=ppt/media/image30.jpg>
</file>

<file path=ppt/media/image31.png>
</file>

<file path=ppt/media/image32.jpeg>
</file>

<file path=ppt/media/image33.jpeg>
</file>

<file path=ppt/media/image34.jpg>
</file>

<file path=ppt/media/image35.jpg>
</file>

<file path=ppt/media/image36.jpeg>
</file>

<file path=ppt/media/image37.png>
</file>

<file path=ppt/media/image38.gif>
</file>

<file path=ppt/media/image39.gif>
</file>

<file path=ppt/media/image4.png>
</file>

<file path=ppt/media/image40.jpg>
</file>

<file path=ppt/media/image41.gif>
</file>

<file path=ppt/media/image42.png>
</file>

<file path=ppt/media/image43.png>
</file>

<file path=ppt/media/image44.jpg>
</file>

<file path=ppt/media/image45.jpeg>
</file>

<file path=ppt/media/image46.png>
</file>

<file path=ppt/media/image47.jpeg>
</file>

<file path=ppt/media/image48.png>
</file>

<file path=ppt/media/image49.jpeg>
</file>

<file path=ppt/media/image5.png>
</file>

<file path=ppt/media/image50.jpeg>
</file>

<file path=ppt/media/image51.jpeg>
</file>

<file path=ppt/media/image52.jpeg>
</file>

<file path=ppt/media/image54.png>
</file>

<file path=ppt/media/image55.png>
</file>

<file path=ppt/media/image56.png>
</file>

<file path=ppt/media/image57.png>
</file>

<file path=ppt/media/image58.png>
</file>

<file path=ppt/media/image59.jpeg>
</file>

<file path=ppt/media/image6.jpg>
</file>

<file path=ppt/media/image60.png>
</file>

<file path=ppt/media/image61.jpg>
</file>

<file path=ppt/media/image62.jpg>
</file>

<file path=ppt/media/image63.png>
</file>

<file path=ppt/media/image64.jpg>
</file>

<file path=ppt/media/image65.jpg>
</file>

<file path=ppt/media/image66.jpg>
</file>

<file path=ppt/media/image67.png>
</file>

<file path=ppt/media/image68.png>
</file>

<file path=ppt/media/image69.png>
</file>

<file path=ppt/media/image7.jpg>
</file>

<file path=ppt/media/image70.png>
</file>

<file path=ppt/media/image71.png>
</file>

<file path=ppt/media/image72.png>
</file>

<file path=ppt/media/image73.gif>
</file>

<file path=ppt/media/image74.jpg>
</file>

<file path=ppt/media/image75.jpeg>
</file>

<file path=ppt/media/image76.gif>
</file>

<file path=ppt/media/image77.jpeg>
</file>

<file path=ppt/media/image78.jpeg>
</file>

<file path=ppt/media/image79.jpeg>
</file>

<file path=ppt/media/image8.png>
</file>

<file path=ppt/media/image80.png>
</file>

<file path=ppt/media/image81.png>
</file>

<file path=ppt/media/image82.jpeg>
</file>

<file path=ppt/media/image83.jpeg>
</file>

<file path=ppt/media/image84.jpeg>
</file>

<file path=ppt/media/image85.png>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B60EF2-7028-489F-85D8-FE86CD7CF2A0}" type="datetimeFigureOut">
              <a:rPr lang="en-US" smtClean="0"/>
              <a:t>4/10/2018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283FAC-A721-45A3-BBDE-EAF2B09B7CD9}" type="slidenum">
              <a:rPr lang="en-US" smtClean="0"/>
              <a:t>‹#›</a:t>
            </a:fld>
            <a:endParaRPr lang="en-US"/>
          </a:p>
        </p:txBody>
      </p:sp>
    </p:spTree>
    <p:extLst>
      <p:ext uri="{BB962C8B-B14F-4D97-AF65-F5344CB8AC3E}">
        <p14:creationId xmlns:p14="http://schemas.microsoft.com/office/powerpoint/2010/main" val="1362421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a:p>
            <a:pPr marL="171450" indent="-171450">
              <a:buFontTx/>
              <a:buChar char="-"/>
            </a:pPr>
            <a:endParaRPr lang="en-US" baseline="0" dirty="0"/>
          </a:p>
          <a:p>
            <a:pPr marL="171450" indent="-171450">
              <a:buFontTx/>
              <a:buChar char="-"/>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403D1AC-AE9D-48D5-8B67-D59D21AF1D37}"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02832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lorem ipsum</a:t>
            </a:r>
            <a:endParaRPr lang="en-US" dirty="0"/>
          </a:p>
        </p:txBody>
      </p:sp>
      <p:sp>
        <p:nvSpPr>
          <p:cNvPr id="5" name="Slide Number Placeholder 4"/>
          <p:cNvSpPr>
            <a:spLocks noGrp="1"/>
          </p:cNvSpPr>
          <p:nvPr>
            <p:ph type="sldNum" sz="quarter" idx="11"/>
          </p:nvPr>
        </p:nvSpPr>
        <p:spPr/>
        <p:txBody>
          <a:bodyPr/>
          <a:lstStyle/>
          <a:p>
            <a:fld id="{E116F5B0-2218-4C13-B576-F1D4E210943C}" type="slidenum">
              <a:rPr lang="en-US" smtClean="0"/>
              <a:t>10</a:t>
            </a:fld>
            <a:endParaRPr lang="en-US"/>
          </a:p>
        </p:txBody>
      </p:sp>
    </p:spTree>
    <p:extLst>
      <p:ext uri="{BB962C8B-B14F-4D97-AF65-F5344CB8AC3E}">
        <p14:creationId xmlns:p14="http://schemas.microsoft.com/office/powerpoint/2010/main" val="771410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133729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165977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5579243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14</a:t>
            </a:fld>
            <a:endParaRPr lang="en-US"/>
          </a:p>
        </p:txBody>
      </p:sp>
    </p:spTree>
    <p:extLst>
      <p:ext uri="{BB962C8B-B14F-4D97-AF65-F5344CB8AC3E}">
        <p14:creationId xmlns:p14="http://schemas.microsoft.com/office/powerpoint/2010/main" val="41749523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15</a:t>
            </a:fld>
            <a:endParaRPr lang="en-US"/>
          </a:p>
        </p:txBody>
      </p:sp>
    </p:spTree>
    <p:extLst>
      <p:ext uri="{BB962C8B-B14F-4D97-AF65-F5344CB8AC3E}">
        <p14:creationId xmlns:p14="http://schemas.microsoft.com/office/powerpoint/2010/main" val="467279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16</a:t>
            </a:fld>
            <a:endParaRPr lang="en-US"/>
          </a:p>
        </p:txBody>
      </p:sp>
    </p:spTree>
    <p:extLst>
      <p:ext uri="{BB962C8B-B14F-4D97-AF65-F5344CB8AC3E}">
        <p14:creationId xmlns:p14="http://schemas.microsoft.com/office/powerpoint/2010/main" val="2307742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17</a:t>
            </a:fld>
            <a:endParaRPr lang="en-US"/>
          </a:p>
        </p:txBody>
      </p:sp>
    </p:spTree>
    <p:extLst>
      <p:ext uri="{BB962C8B-B14F-4D97-AF65-F5344CB8AC3E}">
        <p14:creationId xmlns:p14="http://schemas.microsoft.com/office/powerpoint/2010/main" val="6987424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18</a:t>
            </a:fld>
            <a:endParaRPr lang="en-US"/>
          </a:p>
        </p:txBody>
      </p:sp>
    </p:spTree>
    <p:extLst>
      <p:ext uri="{BB962C8B-B14F-4D97-AF65-F5344CB8AC3E}">
        <p14:creationId xmlns:p14="http://schemas.microsoft.com/office/powerpoint/2010/main" val="1727833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19</a:t>
            </a:fld>
            <a:endParaRPr lang="en-US"/>
          </a:p>
        </p:txBody>
      </p:sp>
    </p:spTree>
    <p:extLst>
      <p:ext uri="{BB962C8B-B14F-4D97-AF65-F5344CB8AC3E}">
        <p14:creationId xmlns:p14="http://schemas.microsoft.com/office/powerpoint/2010/main" val="242996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161065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20</a:t>
            </a:fld>
            <a:endParaRPr lang="en-US"/>
          </a:p>
        </p:txBody>
      </p:sp>
    </p:spTree>
    <p:extLst>
      <p:ext uri="{BB962C8B-B14F-4D97-AF65-F5344CB8AC3E}">
        <p14:creationId xmlns:p14="http://schemas.microsoft.com/office/powerpoint/2010/main" val="13565508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21</a:t>
            </a:fld>
            <a:endParaRPr lang="en-US"/>
          </a:p>
        </p:txBody>
      </p:sp>
    </p:spTree>
    <p:extLst>
      <p:ext uri="{BB962C8B-B14F-4D97-AF65-F5344CB8AC3E}">
        <p14:creationId xmlns:p14="http://schemas.microsoft.com/office/powerpoint/2010/main" val="17657192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23</a:t>
            </a:fld>
            <a:endParaRPr lang="en-US"/>
          </a:p>
        </p:txBody>
      </p:sp>
    </p:spTree>
    <p:extLst>
      <p:ext uri="{BB962C8B-B14F-4D97-AF65-F5344CB8AC3E}">
        <p14:creationId xmlns:p14="http://schemas.microsoft.com/office/powerpoint/2010/main" val="19688464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24</a:t>
            </a:fld>
            <a:endParaRPr lang="en-US"/>
          </a:p>
        </p:txBody>
      </p:sp>
    </p:spTree>
    <p:extLst>
      <p:ext uri="{BB962C8B-B14F-4D97-AF65-F5344CB8AC3E}">
        <p14:creationId xmlns:p14="http://schemas.microsoft.com/office/powerpoint/2010/main" val="7459636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25</a:t>
            </a:fld>
            <a:endParaRPr lang="en-US"/>
          </a:p>
        </p:txBody>
      </p:sp>
    </p:spTree>
    <p:extLst>
      <p:ext uri="{BB962C8B-B14F-4D97-AF65-F5344CB8AC3E}">
        <p14:creationId xmlns:p14="http://schemas.microsoft.com/office/powerpoint/2010/main" val="20201255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26</a:t>
            </a:fld>
            <a:endParaRPr lang="en-US"/>
          </a:p>
        </p:txBody>
      </p:sp>
    </p:spTree>
    <p:extLst>
      <p:ext uri="{BB962C8B-B14F-4D97-AF65-F5344CB8AC3E}">
        <p14:creationId xmlns:p14="http://schemas.microsoft.com/office/powerpoint/2010/main" val="5716018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27</a:t>
            </a:fld>
            <a:endParaRPr lang="en-US"/>
          </a:p>
        </p:txBody>
      </p:sp>
    </p:spTree>
    <p:extLst>
      <p:ext uri="{BB962C8B-B14F-4D97-AF65-F5344CB8AC3E}">
        <p14:creationId xmlns:p14="http://schemas.microsoft.com/office/powerpoint/2010/main" val="7995464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28</a:t>
            </a:fld>
            <a:endParaRPr lang="en-US"/>
          </a:p>
        </p:txBody>
      </p:sp>
    </p:spTree>
    <p:extLst>
      <p:ext uri="{BB962C8B-B14F-4D97-AF65-F5344CB8AC3E}">
        <p14:creationId xmlns:p14="http://schemas.microsoft.com/office/powerpoint/2010/main" val="17562917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695676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2395347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Interested</a:t>
            </a:r>
            <a:r>
              <a:rPr lang="en-AU" baseline="0" dirty="0"/>
              <a:t> in all things integration – which of course includes MS Flow</a:t>
            </a:r>
            <a:endParaRPr lang="en-AU"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45EAA6EF-DB09-4CA7-BC75-64D0E0DADFC9}"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363" rtl="0" eaLnBrk="1" fontAlgn="auto" latinLnBrk="0" hangingPunct="1">
                <a:lnSpc>
                  <a:spcPct val="100000"/>
                </a:lnSpc>
                <a:spcBef>
                  <a:spcPts val="0"/>
                </a:spcBef>
                <a:spcAft>
                  <a:spcPts val="0"/>
                </a:spcAft>
                <a:buClrTx/>
                <a:buSzTx/>
                <a:buFontTx/>
                <a:buNone/>
                <a:tabLst/>
                <a:defRPr/>
              </a:pPr>
              <a:t>3</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843837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B6C77AA-69FB-4816-AC36-3AA63E90C51A}"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21028299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1290359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Interested</a:t>
            </a:r>
            <a:r>
              <a:rPr lang="en-AU" baseline="0" dirty="0"/>
              <a:t> in all things integration – which of course includes MS Flow</a:t>
            </a:r>
            <a:endParaRPr lang="en-AU"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45EAA6EF-DB09-4CA7-BC75-64D0E0DADFC9}"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363" rtl="0" eaLnBrk="1" fontAlgn="auto" latinLnBrk="0" hangingPunct="1">
                <a:lnSpc>
                  <a:spcPct val="100000"/>
                </a:lnSpc>
                <a:spcBef>
                  <a:spcPts val="0"/>
                </a:spcBef>
                <a:spcAft>
                  <a:spcPts val="0"/>
                </a:spcAft>
                <a:buClrTx/>
                <a:buSzTx/>
                <a:buFontTx/>
                <a:buNone/>
                <a:tabLst/>
                <a:defRPr/>
              </a:pPr>
              <a:t>4</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66809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1EDE1B-3F70-4AA4-82A6-157A7321BC48}" type="datetime1">
              <a:rPr lang="en-US" smtClean="0"/>
              <a:t>4/10/2018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6763587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lorem ipsum</a:t>
            </a:r>
          </a:p>
        </p:txBody>
      </p:sp>
      <p:sp>
        <p:nvSpPr>
          <p:cNvPr id="5" name="Slide Number Placeholder 4"/>
          <p:cNvSpPr>
            <a:spLocks noGrp="1"/>
          </p:cNvSpPr>
          <p:nvPr>
            <p:ph type="sldNum" sz="quarter" idx="11"/>
          </p:nvPr>
        </p:nvSpPr>
        <p:spPr/>
        <p:txBody>
          <a:bodyPr/>
          <a:lstStyle/>
          <a:p>
            <a:fld id="{E116F5B0-2218-4C13-B576-F1D4E210943C}" type="slidenum">
              <a:rPr lang="en-US" smtClean="0"/>
              <a:t>6</a:t>
            </a:fld>
            <a:endParaRPr lang="en-US"/>
          </a:p>
        </p:txBody>
      </p:sp>
    </p:spTree>
    <p:extLst>
      <p:ext uri="{BB962C8B-B14F-4D97-AF65-F5344CB8AC3E}">
        <p14:creationId xmlns:p14="http://schemas.microsoft.com/office/powerpoint/2010/main" val="2790980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lorem ipsum</a:t>
            </a:r>
          </a:p>
        </p:txBody>
      </p:sp>
      <p:sp>
        <p:nvSpPr>
          <p:cNvPr id="5" name="Slide Number Placeholder 4"/>
          <p:cNvSpPr>
            <a:spLocks noGrp="1"/>
          </p:cNvSpPr>
          <p:nvPr>
            <p:ph type="sldNum" sz="quarter" idx="11"/>
          </p:nvPr>
        </p:nvSpPr>
        <p:spPr/>
        <p:txBody>
          <a:bodyPr/>
          <a:lstStyle/>
          <a:p>
            <a:fld id="{E116F5B0-2218-4C13-B576-F1D4E210943C}" type="slidenum">
              <a:rPr lang="en-US" smtClean="0"/>
              <a:t>7</a:t>
            </a:fld>
            <a:endParaRPr lang="en-US"/>
          </a:p>
        </p:txBody>
      </p:sp>
    </p:spTree>
    <p:extLst>
      <p:ext uri="{BB962C8B-B14F-4D97-AF65-F5344CB8AC3E}">
        <p14:creationId xmlns:p14="http://schemas.microsoft.com/office/powerpoint/2010/main" val="459116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Slide Number Placeholder 3"/>
          <p:cNvSpPr>
            <a:spLocks noGrp="1"/>
          </p:cNvSpPr>
          <p:nvPr>
            <p:ph type="sldNum" sz="quarter" idx="10"/>
          </p:nvPr>
        </p:nvSpPr>
        <p:spPr/>
        <p:txBody>
          <a:bodyPr/>
          <a:lstStyle/>
          <a:p>
            <a:fld id="{01283FAC-A721-45A3-BBDE-EAF2B09B7CD9}" type="slidenum">
              <a:rPr lang="en-US" smtClean="0"/>
              <a:t>8</a:t>
            </a:fld>
            <a:endParaRPr lang="en-US"/>
          </a:p>
        </p:txBody>
      </p:sp>
    </p:spTree>
    <p:extLst>
      <p:ext uri="{BB962C8B-B14F-4D97-AF65-F5344CB8AC3E}">
        <p14:creationId xmlns:p14="http://schemas.microsoft.com/office/powerpoint/2010/main" val="307333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lorem ipsum</a:t>
            </a:r>
            <a:endParaRPr lang="en-US" dirty="0"/>
          </a:p>
        </p:txBody>
      </p:sp>
      <p:sp>
        <p:nvSpPr>
          <p:cNvPr id="5" name="Slide Number Placeholder 4"/>
          <p:cNvSpPr>
            <a:spLocks noGrp="1"/>
          </p:cNvSpPr>
          <p:nvPr>
            <p:ph type="sldNum" sz="quarter" idx="11"/>
          </p:nvPr>
        </p:nvSpPr>
        <p:spPr/>
        <p:txBody>
          <a:bodyPr/>
          <a:lstStyle/>
          <a:p>
            <a:fld id="{E116F5B0-2218-4C13-B576-F1D4E210943C}" type="slidenum">
              <a:rPr lang="en-US" smtClean="0"/>
              <a:t>9</a:t>
            </a:fld>
            <a:endParaRPr lang="en-US"/>
          </a:p>
        </p:txBody>
      </p:sp>
    </p:spTree>
    <p:extLst>
      <p:ext uri="{BB962C8B-B14F-4D97-AF65-F5344CB8AC3E}">
        <p14:creationId xmlns:p14="http://schemas.microsoft.com/office/powerpoint/2010/main" val="11494772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50" y="2234114"/>
            <a:ext cx="8375702" cy="1359196"/>
          </a:xfrm>
        </p:spPr>
        <p:txBody>
          <a:bodyPr anchor="ctr" anchorCtr="0">
            <a:noAutofit/>
          </a:bodyPr>
          <a:lstStyle>
            <a:lvl1pPr>
              <a:lnSpc>
                <a:spcPct val="90000"/>
              </a:lnSpc>
              <a:defRPr sz="6598" baseline="0">
                <a:solidFill>
                  <a:schemeClr val="bg1">
                    <a:alpha val="99000"/>
                  </a:schemeClr>
                </a:solidFill>
                <a:latin typeface="Segoe UI Light" pitchFamily="34" charset="0"/>
              </a:defRPr>
            </a:lvl1pPr>
          </a:lstStyle>
          <a:p>
            <a:r>
              <a:rPr lang="en-US" dirty="0"/>
              <a:t>Title Here</a:t>
            </a:r>
          </a:p>
        </p:txBody>
      </p:sp>
      <p:sp>
        <p:nvSpPr>
          <p:cNvPr id="7" name="Text Placeholder 6"/>
          <p:cNvSpPr>
            <a:spLocks noGrp="1"/>
          </p:cNvSpPr>
          <p:nvPr>
            <p:ph type="body" sz="quarter" idx="11" hasCustomPrompt="1"/>
          </p:nvPr>
        </p:nvSpPr>
        <p:spPr>
          <a:xfrm>
            <a:off x="519250" y="4612344"/>
            <a:ext cx="5455754" cy="1144929"/>
          </a:xfrm>
        </p:spPr>
        <p:txBody>
          <a:bodyPr/>
          <a:lstStyle>
            <a:lvl1pPr marL="0" indent="0">
              <a:buFont typeface="Arial" pitchFamily="34" charset="0"/>
              <a:buNone/>
              <a:defRPr sz="2399">
                <a:solidFill>
                  <a:schemeClr val="bg1">
                    <a:alpha val="98000"/>
                  </a:schemeClr>
                </a:solidFill>
                <a:latin typeface="+mj-lt"/>
              </a:defRPr>
            </a:lvl1pPr>
            <a:lvl2pPr marL="460237" indent="0">
              <a:buFont typeface="Arial" pitchFamily="34" charset="0"/>
              <a:buNone/>
              <a:defRPr/>
            </a:lvl2pPr>
            <a:lvl3pPr marL="855406" indent="0">
              <a:buFont typeface="Arial" pitchFamily="34" charset="0"/>
              <a:buNone/>
              <a:defRPr/>
            </a:lvl3pPr>
            <a:lvl4pPr marL="1258510" indent="0">
              <a:buFont typeface="Arial" pitchFamily="34" charset="0"/>
              <a:buNone/>
              <a:defRPr/>
            </a:lvl4pPr>
            <a:lvl5pPr marL="1604482" indent="0">
              <a:buFont typeface="Arial" pitchFamily="34" charset="0"/>
              <a:buNone/>
              <a:defRPr/>
            </a:lvl5pPr>
          </a:lstStyle>
          <a:p>
            <a:pPr lvl="0"/>
            <a:r>
              <a:rPr lang="en-US" dirty="0"/>
              <a:t>Name</a:t>
            </a:r>
          </a:p>
          <a:p>
            <a:pPr lvl="0"/>
            <a:r>
              <a:rPr lang="en-US" dirty="0"/>
              <a:t>Title</a:t>
            </a:r>
          </a:p>
          <a:p>
            <a:pPr lvl="0"/>
            <a:r>
              <a:rPr lang="en-US" dirty="0"/>
              <a:t>Microsoft Corporation</a:t>
            </a:r>
          </a:p>
        </p:txBody>
      </p:sp>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7888" y="98759"/>
            <a:ext cx="2498400" cy="574733"/>
          </a:xfrm>
          <a:prstGeom prst="rect">
            <a:avLst/>
          </a:prstGeom>
        </p:spPr>
      </p:pic>
    </p:spTree>
    <p:extLst>
      <p:ext uri="{BB962C8B-B14F-4D97-AF65-F5344CB8AC3E}">
        <p14:creationId xmlns:p14="http://schemas.microsoft.com/office/powerpoint/2010/main" val="2486232818"/>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352424699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defTabSz="1218621"/>
            <a:endParaRPr lang="en-US" sz="2399">
              <a:solidFill>
                <a:srgbClr val="292929"/>
              </a:solidFill>
            </a:endParaRPr>
          </a:p>
        </p:txBody>
      </p:sp>
    </p:spTree>
    <p:extLst>
      <p:ext uri="{BB962C8B-B14F-4D97-AF65-F5344CB8AC3E}">
        <p14:creationId xmlns:p14="http://schemas.microsoft.com/office/powerpoint/2010/main" val="199574487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grpSp>
    </p:spTree>
    <p:extLst>
      <p:ext uri="{BB962C8B-B14F-4D97-AF65-F5344CB8AC3E}">
        <p14:creationId xmlns:p14="http://schemas.microsoft.com/office/powerpoint/2010/main" val="123993804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a:t>click to…</a:t>
            </a:r>
          </a:p>
        </p:txBody>
      </p:sp>
      <p:sp>
        <p:nvSpPr>
          <p:cNvPr id="25" name="Freeform 64"/>
          <p:cNvSpPr>
            <a:spLocks noEditPoints="1"/>
          </p:cNvSpPr>
          <p:nvPr userDrawn="1"/>
        </p:nvSpPr>
        <p:spPr bwMode="black">
          <a:xfrm>
            <a:off x="7925674"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5744517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9" name="Group 8"/>
          <p:cNvGrpSpPr/>
          <p:nvPr userDrawn="1"/>
        </p:nvGrpSpPr>
        <p:grpSpPr>
          <a:xfrm>
            <a:off x="8885073"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510604081"/>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3467676"/>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797"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a:t>Click to edit Master text styles</a:t>
            </a:r>
          </a:p>
        </p:txBody>
      </p:sp>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00965" y="6205154"/>
            <a:ext cx="2505601" cy="576390"/>
          </a:xfrm>
          <a:prstGeom prst="rect">
            <a:avLst/>
          </a:prstGeom>
        </p:spPr>
      </p:pic>
    </p:spTree>
    <p:extLst>
      <p:ext uri="{BB962C8B-B14F-4D97-AF65-F5344CB8AC3E}">
        <p14:creationId xmlns:p14="http://schemas.microsoft.com/office/powerpoint/2010/main" val="186289769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randing">
    <p:bg>
      <p:bgRef idx="1001">
        <a:schemeClr val="bg1"/>
      </p:bgRef>
    </p:bg>
    <p:spTree>
      <p:nvGrpSpPr>
        <p:cNvPr id="1" name=""/>
        <p:cNvGrpSpPr/>
        <p:nvPr/>
      </p:nvGrpSpPr>
      <p:grpSpPr>
        <a:xfrm>
          <a:off x="0" y="0"/>
          <a:ext cx="0" cy="0"/>
          <a:chOff x="0" y="0"/>
          <a:chExt cx="0" cy="0"/>
        </a:xfrm>
      </p:grpSpPr>
      <p:grpSp>
        <p:nvGrpSpPr>
          <p:cNvPr id="4" name="Group 3"/>
          <p:cNvGrpSpPr>
            <a:grpSpLocks noChangeAspect="1"/>
          </p:cNvGrpSpPr>
          <p:nvPr userDrawn="1"/>
        </p:nvGrpSpPr>
        <p:grpSpPr>
          <a:xfrm>
            <a:off x="1724517" y="3169190"/>
            <a:ext cx="2436488" cy="51962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grpSp>
      <p:sp>
        <p:nvSpPr>
          <p:cNvPr id="10" name="Text Box 3"/>
          <p:cNvSpPr txBox="1">
            <a:spLocks noChangeArrowheads="1"/>
          </p:cNvSpPr>
          <p:nvPr userDrawn="1"/>
        </p:nvSpPr>
        <p:spPr bwMode="blackWhite">
          <a:xfrm>
            <a:off x="1527293" y="4024007"/>
            <a:ext cx="8927142" cy="720585"/>
          </a:xfrm>
          <a:prstGeom prst="rect">
            <a:avLst/>
          </a:prstGeom>
          <a:noFill/>
          <a:ln w="12700">
            <a:noFill/>
            <a:miter lim="800000"/>
            <a:headEnd type="none" w="sm" len="sm"/>
            <a:tailEnd type="none" w="sm" len="sm"/>
          </a:ln>
          <a:effectLst/>
        </p:spPr>
        <p:txBody>
          <a:bodyPr vert="horz" wrap="square" lIns="179263" tIns="143411" rIns="179263" bIns="143411" numCol="1" anchor="t" anchorCtr="0" compatLnSpc="1">
            <a:prstTxWarp prst="textNoShape">
              <a:avLst/>
            </a:prstTxWarp>
            <a:spAutoFit/>
          </a:bodyPr>
          <a:lstStyle/>
          <a:p>
            <a:pPr defTabSz="913836" eaLnBrk="0" hangingPunct="0"/>
            <a:r>
              <a:rPr lang="en-US" sz="700" dirty="0">
                <a:gradFill>
                  <a:gsLst>
                    <a:gs pos="0">
                      <a:srgbClr val="292929"/>
                    </a:gs>
                    <a:gs pos="100000">
                      <a:srgbClr val="292929"/>
                    </a:gs>
                  </a:gsLst>
                  <a:lin ang="5400000" scaled="0"/>
                </a:gradFill>
                <a:cs typeface="Segoe UI" pitchFamily="34" charset="0"/>
              </a:rPr>
              <a:t>© 201</a:t>
            </a:r>
            <a:r>
              <a:rPr lang="en-US" altLang="zh-CN" sz="700" dirty="0">
                <a:gradFill>
                  <a:gsLst>
                    <a:gs pos="0">
                      <a:srgbClr val="292929"/>
                    </a:gs>
                    <a:gs pos="100000">
                      <a:srgbClr val="292929"/>
                    </a:gs>
                  </a:gsLst>
                  <a:lin ang="5400000" scaled="0"/>
                </a:gradFill>
                <a:cs typeface="Segoe UI" pitchFamily="34" charset="0"/>
              </a:rPr>
              <a:t>6</a:t>
            </a:r>
            <a:r>
              <a:rPr lang="en-US" sz="700" dirty="0">
                <a:gradFill>
                  <a:gsLst>
                    <a:gs pos="0">
                      <a:srgbClr val="292929"/>
                    </a:gs>
                    <a:gs pos="100000">
                      <a:srgbClr val="292929"/>
                    </a:gs>
                  </a:gsLst>
                  <a:lin ang="5400000" scaled="0"/>
                </a:gradFill>
                <a:cs typeface="Segoe UI" pitchFamily="34" charset="0"/>
              </a:rPr>
              <a:t> Microsoft Corporation. All rights reserved. Microsoft, Windows, Windows Vista and other product names are or may be registered trademarks and/or trademarks in the U.S. and/or other countries.</a:t>
            </a:r>
          </a:p>
          <a:p>
            <a:pPr defTabSz="913836" eaLnBrk="0" hangingPunct="0"/>
            <a:r>
              <a:rPr lang="en-US" sz="700" dirty="0">
                <a:gradFill>
                  <a:gsLst>
                    <a:gs pos="0">
                      <a:srgbClr val="292929"/>
                    </a:gs>
                    <a:gs pos="100000">
                      <a:srgbClr val="292929"/>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898225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2580168"/>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1" y="6238879"/>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33993192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a:solidFill>
                  <a:schemeClr val="tx1">
                    <a:alpha val="99000"/>
                  </a:schemeClr>
                </a:soli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buFont typeface="Wingdings" pitchFamily="2" charset="2"/>
              <a:buNone/>
              <a:defRPr sz="3999">
                <a:solidFill>
                  <a:schemeClr val="tx1">
                    <a:alpha val="99000"/>
                  </a:schemeClr>
                </a:solidFill>
              </a:defRPr>
            </a:lvl1pPr>
            <a:lvl2pPr marL="284077" marR="0" indent="0" algn="l" defTabSz="914089" rtl="0" eaLnBrk="1" fontAlgn="auto" latinLnBrk="0" hangingPunct="1">
              <a:lnSpc>
                <a:spcPct val="90000"/>
              </a:lnSpc>
              <a:spcBef>
                <a:spcPct val="20000"/>
              </a:spcBef>
              <a:spcAft>
                <a:spcPts val="0"/>
              </a:spcAft>
              <a:buClrTx/>
              <a:buSzPct val="90000"/>
              <a:buFont typeface="Wingdings" pitchFamily="2" charset="2"/>
              <a:buNone/>
              <a:tabLst/>
              <a:defRPr lang="en-US" sz="2399" kern="1200" spc="0" baseline="0" dirty="0" smtClean="0">
                <a:solidFill>
                  <a:schemeClr val="tx1">
                    <a:alpha val="99000"/>
                  </a:schemeClr>
                </a:solidFill>
                <a:latin typeface="+mn-lt"/>
                <a:ea typeface="+mn-ea"/>
                <a:cs typeface="+mn-cs"/>
              </a:defRPr>
            </a:lvl2pPr>
            <a:lvl3pPr marL="517370" indent="0">
              <a:buFont typeface="Wingdings" pitchFamily="2" charset="2"/>
              <a:buNone/>
              <a:tabLst/>
              <a:defRPr>
                <a:solidFill>
                  <a:schemeClr val="tx1">
                    <a:alpha val="99000"/>
                  </a:schemeClr>
                </a:solidFill>
                <a:latin typeface="+mn-lt"/>
              </a:defRPr>
            </a:lvl3pPr>
            <a:lvl4pPr marL="741140" indent="0">
              <a:buFont typeface="Wingdings" pitchFamily="2" charset="2"/>
              <a:buNone/>
              <a:defRPr>
                <a:solidFill>
                  <a:schemeClr val="tx1">
                    <a:alpha val="99000"/>
                  </a:schemeClr>
                </a:solidFill>
                <a:latin typeface="+mn-lt"/>
              </a:defRPr>
            </a:lvl4pPr>
            <a:lvl5pPr marL="914126" indent="0">
              <a:buFont typeface="Wingdings" pitchFamily="2" charset="2"/>
              <a:buNone/>
              <a:tabLst/>
              <a:defRPr>
                <a:solidFill>
                  <a:schemeClr val="tx1">
                    <a:alpha val="99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42756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ullet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idx="1"/>
          </p:nvPr>
        </p:nvSpPr>
        <p:spPr>
          <a:xfrm>
            <a:off x="519248" y="1447800"/>
            <a:ext cx="11151916" cy="2000548"/>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图片 2"/>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366386999"/>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8313082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4R Pitch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4311650"/>
          </a:xfrm>
          <a:prstGeom prst="rect">
            <a:avLst/>
          </a:prstGeom>
        </p:spPr>
      </p:pic>
      <p:sp>
        <p:nvSpPr>
          <p:cNvPr id="4" name="TextBox 3"/>
          <p:cNvSpPr txBox="1"/>
          <p:nvPr userDrawn="1"/>
        </p:nvSpPr>
        <p:spPr>
          <a:xfrm>
            <a:off x="376663" y="260594"/>
            <a:ext cx="7185672" cy="1526572"/>
          </a:xfrm>
          <a:prstGeom prst="rect">
            <a:avLst/>
          </a:prstGeom>
          <a:noFill/>
        </p:spPr>
        <p:txBody>
          <a:bodyPr wrap="square" lIns="0" tIns="0" rIns="0" bIns="0" rtlCol="0">
            <a:spAutoFit/>
          </a:bodyPr>
          <a:lstStyle/>
          <a:p>
            <a:r>
              <a:rPr lang="en-US" sz="4000" dirty="0">
                <a:solidFill>
                  <a:srgbClr val="FFFFFF"/>
                </a:solidFill>
                <a:latin typeface="Segoe UI Light" panose="020B0502040204020203" pitchFamily="34" charset="0"/>
              </a:rPr>
              <a:t>Microsoft Azure for Research </a:t>
            </a:r>
          </a:p>
          <a:p>
            <a:r>
              <a:rPr lang="en-US" sz="2400" dirty="0">
                <a:solidFill>
                  <a:srgbClr val="FFFFFF"/>
                </a:solidFill>
              </a:rPr>
              <a:t>Accelerate the Speed of Scientific Discovery </a:t>
            </a:r>
          </a:p>
          <a:p>
            <a:pPr>
              <a:lnSpc>
                <a:spcPct val="90000"/>
              </a:lnSpc>
              <a:spcBef>
                <a:spcPct val="20000"/>
              </a:spcBef>
              <a:buClr>
                <a:srgbClr val="4E90CD"/>
              </a:buClr>
              <a:buSzPct val="120000"/>
            </a:pPr>
            <a:endParaRPr lang="en-US" sz="3200" dirty="0" err="1">
              <a:solidFill>
                <a:srgbClr val="FFFFFF"/>
              </a:solidFill>
              <a:latin typeface="Segoe UI Light" pitchFamily="34" charset="0"/>
            </a:endParaRPr>
          </a:p>
        </p:txBody>
      </p:sp>
      <p:sp>
        <p:nvSpPr>
          <p:cNvPr id="5" name="Rectangle 4"/>
          <p:cNvSpPr/>
          <p:nvPr userDrawn="1"/>
        </p:nvSpPr>
        <p:spPr>
          <a:xfrm>
            <a:off x="279908" y="1455951"/>
            <a:ext cx="5800280" cy="917971"/>
          </a:xfrm>
          <a:prstGeom prst="rect">
            <a:avLst/>
          </a:prstGeom>
        </p:spPr>
        <p:txBody>
          <a:bodyPr wrap="square">
            <a:spAutoFit/>
          </a:bodyPr>
          <a:lstStyle/>
          <a:p>
            <a:r>
              <a:rPr lang="en-US" altLang="zh-CN" sz="2000" kern="1800" baseline="30000" dirty="0">
                <a:solidFill>
                  <a:srgbClr val="FFFFFF"/>
                </a:solidFill>
                <a:ea typeface="Segoe UI" panose="020B0502040204020203" pitchFamily="34" charset="0"/>
                <a:cs typeface="Segoe UI" panose="020B0502040204020203" pitchFamily="34" charset="0"/>
              </a:rPr>
              <a:t>Microsoft A</a:t>
            </a:r>
            <a:r>
              <a:rPr lang="en-US" sz="2000" kern="1800" baseline="30000" dirty="0">
                <a:solidFill>
                  <a:srgbClr val="FFFFFF"/>
                </a:solidFill>
                <a:ea typeface="Segoe UI" panose="020B0502040204020203" pitchFamily="34" charset="0"/>
                <a:cs typeface="Segoe UI" panose="020B0502040204020203" pitchFamily="34" charset="0"/>
              </a:rPr>
              <a:t>zure provides researchers with the power and scalability of cloud computing for collaboration, computation, and data-intensive processing. This open and flexible global cloud platform supports any language, tool, or framework. </a:t>
            </a:r>
            <a:r>
              <a:rPr lang="en-US" kern="1800" baseline="30000" dirty="0">
                <a:solidFill>
                  <a:srgbClr val="FFFFFF"/>
                </a:solidFill>
                <a:ea typeface="Segoe UI" panose="020B0502040204020203" pitchFamily="34" charset="0"/>
                <a:cs typeface="Segoe UI" panose="020B0502040204020203" pitchFamily="34" charset="0"/>
              </a:rPr>
              <a:t> </a:t>
            </a:r>
            <a:r>
              <a:rPr lang="en-US" kern="1600" baseline="30000" dirty="0">
                <a:solidFill>
                  <a:srgbClr val="FFFFFF"/>
                </a:solidFill>
                <a:ea typeface="Segoe UI" panose="020B0502040204020203" pitchFamily="34" charset="0"/>
                <a:cs typeface="Segoe UI" panose="020B0502040204020203" pitchFamily="34" charset="0"/>
              </a:rPr>
              <a:t> </a:t>
            </a:r>
          </a:p>
        </p:txBody>
      </p:sp>
      <p:sp>
        <p:nvSpPr>
          <p:cNvPr id="6" name="Rectangle 5"/>
          <p:cNvSpPr/>
          <p:nvPr userDrawn="1"/>
        </p:nvSpPr>
        <p:spPr>
          <a:xfrm>
            <a:off x="279908" y="4484641"/>
            <a:ext cx="5800280" cy="420628"/>
          </a:xfrm>
          <a:prstGeom prst="rect">
            <a:avLst/>
          </a:prstGeom>
        </p:spPr>
        <p:txBody>
          <a:bodyPr wrap="square">
            <a:spAutoFit/>
          </a:bodyPr>
          <a:lstStyle/>
          <a:p>
            <a:r>
              <a:rPr lang="en-US" sz="3200" baseline="30000" dirty="0">
                <a:solidFill>
                  <a:srgbClr val="C60651"/>
                </a:solidFill>
                <a:latin typeface="Segoe UI Semibold" panose="020B0702040204020203" pitchFamily="34" charset="0"/>
              </a:rPr>
              <a:t>The Microsoft Azure for Research program:</a:t>
            </a:r>
            <a:endParaRPr lang="en-US" sz="3200" baseline="30000" dirty="0">
              <a:solidFill>
                <a:srgbClr val="C60651"/>
              </a:solidFill>
              <a:latin typeface="Segoe UI Light" panose="020B0502040204020203" pitchFamily="34" charset="0"/>
            </a:endParaRPr>
          </a:p>
        </p:txBody>
      </p:sp>
      <p:sp>
        <p:nvSpPr>
          <p:cNvPr id="7" name="Rectangle 6"/>
          <p:cNvSpPr/>
          <p:nvPr userDrawn="1"/>
        </p:nvSpPr>
        <p:spPr>
          <a:xfrm>
            <a:off x="329336" y="4734289"/>
            <a:ext cx="5682266" cy="1195199"/>
          </a:xfrm>
          <a:prstGeom prst="rect">
            <a:avLst/>
          </a:prstGeom>
        </p:spPr>
        <p:txBody>
          <a:bodyPr wrap="square">
            <a:spAutoFit/>
          </a:bodyPr>
          <a:lstStyle/>
          <a:p>
            <a:r>
              <a:rPr lang="en-US" sz="2000" b="1" baseline="30000" dirty="0">
                <a:solidFill>
                  <a:srgbClr val="C60651"/>
                </a:solidFill>
              </a:rPr>
              <a:t>·</a:t>
            </a:r>
            <a:r>
              <a:rPr lang="en-US" sz="2000" baseline="30000" dirty="0">
                <a:solidFill>
                  <a:srgbClr val="C60651"/>
                </a:solidFill>
                <a:latin typeface="Segoe UI Light" panose="020B0502040204020203" pitchFamily="34" charset="0"/>
              </a:rPr>
              <a:t>  </a:t>
            </a:r>
            <a:r>
              <a:rPr lang="en-US" sz="2000" baseline="30000" dirty="0">
                <a:solidFill>
                  <a:srgbClr val="717073"/>
                </a:solidFill>
              </a:rPr>
              <a:t>Free access to Microsoft Azure cloud computing and storage  </a:t>
            </a:r>
            <a:r>
              <a:rPr lang="en-US" sz="2000" dirty="0">
                <a:solidFill>
                  <a:srgbClr val="717073"/>
                </a:solidFill>
              </a:rPr>
              <a:t>    </a:t>
            </a:r>
          </a:p>
          <a:p>
            <a:pPr>
              <a:spcAft>
                <a:spcPts val="600"/>
              </a:spcAft>
            </a:pPr>
            <a:r>
              <a:rPr lang="en-US" sz="2000" baseline="30000" dirty="0">
                <a:solidFill>
                  <a:srgbClr val="717073"/>
                </a:solidFill>
              </a:rPr>
              <a:t>   (submit proposals for </a:t>
            </a:r>
            <a:r>
              <a:rPr lang="en-US" altLang="zh-CN" sz="2000" baseline="30000" dirty="0">
                <a:solidFill>
                  <a:srgbClr val="717073"/>
                </a:solidFill>
              </a:rPr>
              <a:t>Microsoft </a:t>
            </a:r>
            <a:r>
              <a:rPr lang="en-US" sz="2000" baseline="30000" dirty="0">
                <a:solidFill>
                  <a:srgbClr val="717073"/>
                </a:solidFill>
              </a:rPr>
              <a:t>Azure Research Awards)</a:t>
            </a:r>
          </a:p>
          <a:p>
            <a:r>
              <a:rPr lang="en-US" sz="2000" b="1" baseline="30000" dirty="0">
                <a:solidFill>
                  <a:srgbClr val="C60651"/>
                </a:solidFill>
              </a:rPr>
              <a:t>·</a:t>
            </a:r>
            <a:r>
              <a:rPr lang="en-US" sz="2000" baseline="30000" dirty="0">
                <a:solidFill>
                  <a:srgbClr val="C60651"/>
                </a:solidFill>
              </a:rPr>
              <a:t>  </a:t>
            </a:r>
            <a:r>
              <a:rPr lang="en-US" altLang="zh-CN" sz="2000" baseline="30000" dirty="0">
                <a:solidFill>
                  <a:srgbClr val="717073"/>
                </a:solidFill>
              </a:rPr>
              <a:t>Microsoft </a:t>
            </a:r>
            <a:r>
              <a:rPr lang="en-US" sz="2000" baseline="30000" dirty="0">
                <a:solidFill>
                  <a:srgbClr val="717073"/>
                </a:solidFill>
              </a:rPr>
              <a:t>Azure for Research training classes </a:t>
            </a:r>
          </a:p>
          <a:p>
            <a:r>
              <a:rPr lang="en-US" sz="2000" b="1" baseline="30000" dirty="0">
                <a:solidFill>
                  <a:srgbClr val="C60651"/>
                </a:solidFill>
              </a:rPr>
              <a:t>·</a:t>
            </a:r>
            <a:r>
              <a:rPr lang="en-US" sz="2000" baseline="30000" dirty="0">
                <a:solidFill>
                  <a:srgbClr val="C60651"/>
                </a:solidFill>
              </a:rPr>
              <a:t>  </a:t>
            </a:r>
            <a:r>
              <a:rPr lang="en-US" sz="2000" baseline="30000" dirty="0">
                <a:solidFill>
                  <a:srgbClr val="717073"/>
                </a:solidFill>
              </a:rPr>
              <a:t>Support and technical resources</a:t>
            </a:r>
            <a:endParaRPr lang="en-US" sz="2000" dirty="0">
              <a:solidFill>
                <a:srgbClr val="292929"/>
              </a:solidFill>
            </a:endParaRPr>
          </a:p>
        </p:txBody>
      </p:sp>
      <p:sp>
        <p:nvSpPr>
          <p:cNvPr id="8" name="Rectangle 7"/>
          <p:cNvSpPr/>
          <p:nvPr userDrawn="1"/>
        </p:nvSpPr>
        <p:spPr>
          <a:xfrm>
            <a:off x="279908" y="6067160"/>
            <a:ext cx="11261967" cy="338554"/>
          </a:xfrm>
          <a:prstGeom prst="rect">
            <a:avLst/>
          </a:prstGeom>
        </p:spPr>
        <p:txBody>
          <a:bodyPr wrap="square">
            <a:spAutoFit/>
          </a:bodyPr>
          <a:lstStyle/>
          <a:p>
            <a:r>
              <a:rPr lang="en-US" sz="2400" baseline="30000" dirty="0">
                <a:solidFill>
                  <a:srgbClr val="717073"/>
                </a:solidFill>
              </a:rPr>
              <a:t>Apply the power of cloud computing to your computational and data challenges. Experiment at </a:t>
            </a:r>
            <a:r>
              <a:rPr lang="en-US" sz="2400" baseline="30000" dirty="0">
                <a:solidFill>
                  <a:srgbClr val="5191CD"/>
                </a:solidFill>
                <a:latin typeface="Segoe UI Semibold" panose="020B0702040204020203" pitchFamily="34" charset="0"/>
              </a:rPr>
              <a:t>azure4research.com.</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6292" y="6532685"/>
            <a:ext cx="3205707" cy="325315"/>
          </a:xfrm>
          <a:prstGeom prst="rect">
            <a:avLst/>
          </a:prstGeom>
        </p:spPr>
      </p:pic>
      <p:pic>
        <p:nvPicPr>
          <p:cNvPr id="10" name="图片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615626" y="3297217"/>
            <a:ext cx="2473200" cy="568936"/>
          </a:xfrm>
          <a:prstGeom prst="rect">
            <a:avLst/>
          </a:prstGeom>
        </p:spPr>
      </p:pic>
    </p:spTree>
    <p:extLst>
      <p:ext uri="{BB962C8B-B14F-4D97-AF65-F5344CB8AC3E}">
        <p14:creationId xmlns:p14="http://schemas.microsoft.com/office/powerpoint/2010/main" val="130917260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 Slide 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929" y="-20124"/>
            <a:ext cx="12314046" cy="6916568"/>
          </a:xfrm>
          <a:prstGeom prst="rect">
            <a:avLst/>
          </a:prstGeom>
        </p:spPr>
      </p:pic>
      <p:sp>
        <p:nvSpPr>
          <p:cNvPr id="17" name="Rectangle 16"/>
          <p:cNvSpPr/>
          <p:nvPr userDrawn="1"/>
        </p:nvSpPr>
        <p:spPr bwMode="gray">
          <a:xfrm>
            <a:off x="123116" y="1381528"/>
            <a:ext cx="7665439" cy="3587911"/>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23116" y="1380676"/>
            <a:ext cx="7667103" cy="1795660"/>
          </a:xfrm>
          <a:noFill/>
        </p:spPr>
        <p:txBody>
          <a:bodyPr lIns="146304" tIns="91440" rIns="146304" bIns="91440" anchor="t" anchorCtr="0"/>
          <a:lstStyle>
            <a:lvl1pPr>
              <a:defRPr sz="5882" spc="-98" baseline="0">
                <a:gradFill>
                  <a:gsLst>
                    <a:gs pos="5833">
                      <a:srgbClr val="FFFFFF"/>
                    </a:gs>
                    <a:gs pos="18000">
                      <a:srgbClr val="FFFFFF"/>
                    </a:gs>
                  </a:gsLst>
                  <a:lin ang="5400000" scaled="0"/>
                </a:gradFill>
              </a:defRPr>
            </a:lvl1pPr>
          </a:lstStyle>
          <a:p>
            <a:r>
              <a:rPr lang="en-US" dirty="0"/>
              <a:t>Presentation title</a:t>
            </a:r>
          </a:p>
        </p:txBody>
      </p:sp>
      <p:sp>
        <p:nvSpPr>
          <p:cNvPr id="3" name="Text Placeholder 2"/>
          <p:cNvSpPr>
            <a:spLocks noGrp="1"/>
          </p:cNvSpPr>
          <p:nvPr>
            <p:ph type="body" sz="quarter" idx="14"/>
          </p:nvPr>
        </p:nvSpPr>
        <p:spPr bwMode="ltGray">
          <a:xfrm>
            <a:off x="123116" y="3175490"/>
            <a:ext cx="7667103" cy="179084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a:t>Click to edit Master text styles</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2617" y="5840177"/>
            <a:ext cx="2262982" cy="950893"/>
          </a:xfrm>
          <a:prstGeom prst="rect">
            <a:avLst/>
          </a:prstGeom>
        </p:spPr>
      </p:pic>
    </p:spTree>
    <p:extLst>
      <p:ext uri="{BB962C8B-B14F-4D97-AF65-F5344CB8AC3E}">
        <p14:creationId xmlns:p14="http://schemas.microsoft.com/office/powerpoint/2010/main" val="34050513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923866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3812" y="1684475"/>
            <a:ext cx="11151918" cy="3138399"/>
          </a:xfrm>
        </p:spPr>
        <p:txBody>
          <a:bodyPr/>
          <a:lstStyle>
            <a:lvl1pPr>
              <a:lnSpc>
                <a:spcPct val="150000"/>
              </a:lnSpc>
              <a:buClr>
                <a:schemeClr val="accent4"/>
              </a:buClr>
              <a:defRPr b="1"/>
            </a:lvl1pPr>
            <a:lvl2pPr>
              <a:lnSpc>
                <a:spcPct val="150000"/>
              </a:lnSpc>
              <a:buClr>
                <a:schemeClr val="accent4"/>
              </a:buClr>
              <a:defRPr b="1"/>
            </a:lvl2pPr>
            <a:lvl3pPr>
              <a:lnSpc>
                <a:spcPct val="150000"/>
              </a:lnSpc>
              <a:buClr>
                <a:schemeClr val="accent4"/>
              </a:buClr>
              <a:defRPr b="1"/>
            </a:lvl3pPr>
            <a:lvl4pPr>
              <a:lnSpc>
                <a:spcPct val="150000"/>
              </a:lnSpc>
              <a:buClr>
                <a:schemeClr val="accent4"/>
              </a:buClr>
              <a:defRPr b="1"/>
            </a:lvl4pPr>
            <a:lvl5pPr>
              <a:lnSpc>
                <a:spcPct val="150000"/>
              </a:lnSpc>
              <a:buClr>
                <a:schemeClr val="accent4"/>
              </a:buClr>
              <a:defRPr b="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p:cNvSpPr>
            <a:spLocks noGrp="1"/>
          </p:cNvSpPr>
          <p:nvPr>
            <p:ph type="title"/>
          </p:nvPr>
        </p:nvSpPr>
        <p:spPr>
          <a:xfrm>
            <a:off x="269242" y="288493"/>
            <a:ext cx="11466488" cy="1163637"/>
          </a:xfrm>
        </p:spPr>
        <p:txBody>
          <a:bodyPr/>
          <a:lstStyle>
            <a:lvl1pPr>
              <a:defRPr sz="4705"/>
            </a:lvl1pPr>
          </a:lstStyle>
          <a:p>
            <a:r>
              <a:rPr lang="en-US" dirty="0"/>
              <a:t>Click to edit Master title style</a:t>
            </a:r>
            <a:endParaRPr lang="pt-PT" dirty="0"/>
          </a:p>
        </p:txBody>
      </p:sp>
    </p:spTree>
    <p:extLst>
      <p:ext uri="{BB962C8B-B14F-4D97-AF65-F5344CB8AC3E}">
        <p14:creationId xmlns:p14="http://schemas.microsoft.com/office/powerpoint/2010/main" val="382702207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hanks Slide">
    <p:spTree>
      <p:nvGrpSpPr>
        <p:cNvPr id="1" name=""/>
        <p:cNvGrpSpPr/>
        <p:nvPr/>
      </p:nvGrpSpPr>
      <p:grpSpPr>
        <a:xfrm>
          <a:off x="0" y="0"/>
          <a:ext cx="0" cy="0"/>
          <a:chOff x="0" y="0"/>
          <a:chExt cx="0" cy="0"/>
        </a:xfrm>
      </p:grpSpPr>
      <p:sp>
        <p:nvSpPr>
          <p:cNvPr id="8" name="Text Placeholder 12"/>
          <p:cNvSpPr>
            <a:spLocks noGrp="1"/>
          </p:cNvSpPr>
          <p:nvPr>
            <p:ph type="body" sz="quarter" idx="13"/>
          </p:nvPr>
        </p:nvSpPr>
        <p:spPr>
          <a:xfrm>
            <a:off x="254000" y="6096000"/>
            <a:ext cx="11684000" cy="584200"/>
          </a:xfrm>
        </p:spPr>
        <p:txBody>
          <a:bodyPr anchor="t">
            <a:noAutofit/>
          </a:bodyPr>
          <a:lstStyle>
            <a:lvl1pPr marL="0" indent="0" algn="just">
              <a:lnSpc>
                <a:spcPct val="150000"/>
              </a:lnSpc>
              <a:buNone/>
              <a:defRPr sz="800" baseline="0">
                <a:solidFill>
                  <a:schemeClr val="bg1">
                    <a:lumMod val="50000"/>
                    <a:alpha val="99000"/>
                  </a:schemeClr>
                </a:solidFill>
                <a:latin typeface="Segoe UI Light" pitchFamily="34" charset="0"/>
              </a:defRPr>
            </a:lvl1pPr>
          </a:lstStyle>
          <a:p>
            <a:pPr lvl="0"/>
            <a:endParaRPr lang="en-US" dirty="0"/>
          </a:p>
        </p:txBody>
      </p:sp>
    </p:spTree>
    <p:extLst>
      <p:ext uri="{BB962C8B-B14F-4D97-AF65-F5344CB8AC3E}">
        <p14:creationId xmlns:p14="http://schemas.microsoft.com/office/powerpoint/2010/main" val="299061142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de (full pag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56845"/>
            <a:ext cx="10515600" cy="721995"/>
          </a:xfrm>
        </p:spPr>
        <p:txBody>
          <a:bodyPr/>
          <a:lstStyle>
            <a:lvl1pPr>
              <a:defRPr>
                <a:solidFill>
                  <a:schemeClr val="bg1"/>
                </a:solidFill>
              </a:defRPr>
            </a:lvl1pPr>
          </a:lstStyle>
          <a:p>
            <a:r>
              <a:rPr lang="en-US"/>
              <a:t>Click to edit Master title style</a:t>
            </a:r>
          </a:p>
        </p:txBody>
      </p:sp>
      <p:sp>
        <p:nvSpPr>
          <p:cNvPr id="7" name="Content Placeholder 2"/>
          <p:cNvSpPr>
            <a:spLocks noGrp="1"/>
          </p:cNvSpPr>
          <p:nvPr>
            <p:ph idx="1"/>
          </p:nvPr>
        </p:nvSpPr>
        <p:spPr>
          <a:xfrm>
            <a:off x="838200" y="878840"/>
            <a:ext cx="10515600" cy="5770880"/>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8845522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sole output view">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1995"/>
          </a:xfrm>
        </p:spPr>
        <p:txBody>
          <a:bodyPr/>
          <a:lstStyle/>
          <a:p>
            <a:r>
              <a:rPr lang="en-US"/>
              <a:t>Click to edit Master title style</a:t>
            </a:r>
          </a:p>
        </p:txBody>
      </p:sp>
      <p:sp>
        <p:nvSpPr>
          <p:cNvPr id="7" name="Content Placeholder 2"/>
          <p:cNvSpPr>
            <a:spLocks noGrp="1"/>
          </p:cNvSpPr>
          <p:nvPr>
            <p:ph idx="1"/>
          </p:nvPr>
        </p:nvSpPr>
        <p:spPr>
          <a:xfrm>
            <a:off x="838200" y="1305560"/>
            <a:ext cx="10515600" cy="5344160"/>
          </a:xfrm>
          <a:solidFill>
            <a:schemeClr val="accent2">
              <a:lumMod val="50000"/>
            </a:schemeClr>
          </a:solidFill>
        </p:spPr>
        <p:txBody>
          <a:bodyPr anchor="ctr">
            <a:normAutofit/>
          </a:bodyPr>
          <a:lstStyle>
            <a:lvl1pPr marL="0" indent="0">
              <a:lnSpc>
                <a:spcPct val="50000"/>
              </a:lnSpc>
              <a:buNone/>
              <a:defRPr sz="1600">
                <a:solidFill>
                  <a:schemeClr val="bg1"/>
                </a:solidFill>
                <a:latin typeface="Consolas" panose="020B0609020204030204" pitchFamily="49" charset="0"/>
              </a:defRPr>
            </a:lvl1pPr>
            <a:lvl2pPr marL="457200" indent="0">
              <a:lnSpc>
                <a:spcPct val="50000"/>
              </a:lnSpc>
              <a:buNone/>
              <a:defRPr sz="1600">
                <a:solidFill>
                  <a:schemeClr val="bg1"/>
                </a:solidFill>
                <a:latin typeface="Consolas" panose="020B0609020204030204" pitchFamily="49" charset="0"/>
              </a:defRPr>
            </a:lvl2pPr>
            <a:lvl3pPr marL="914400" indent="0">
              <a:lnSpc>
                <a:spcPct val="50000"/>
              </a:lnSpc>
              <a:buNone/>
              <a:defRPr sz="1600">
                <a:solidFill>
                  <a:schemeClr val="bg1"/>
                </a:solidFill>
                <a:latin typeface="Consolas" panose="020B0609020204030204" pitchFamily="49" charset="0"/>
              </a:defRPr>
            </a:lvl3pPr>
            <a:lvl4pPr marL="1371600" indent="0">
              <a:lnSpc>
                <a:spcPct val="50000"/>
              </a:lnSpc>
              <a:buNone/>
              <a:defRPr sz="1600">
                <a:solidFill>
                  <a:schemeClr val="bg1"/>
                </a:solidFill>
                <a:latin typeface="Consolas" panose="020B0609020204030204" pitchFamily="49" charset="0"/>
              </a:defRPr>
            </a:lvl4pPr>
            <a:lvl5pPr marL="1828800" indent="0">
              <a:lnSpc>
                <a:spcPct val="50000"/>
              </a:lnSpc>
              <a:buNone/>
              <a:defRPr sz="1600">
                <a:solidFill>
                  <a:schemeClr val="bg1"/>
                </a:solidFill>
                <a:latin typeface="Consolas" panose="020B060902020403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103127660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de and Description">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2823" y="365125"/>
            <a:ext cx="11346611" cy="670045"/>
          </a:xfr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42823" y="1167442"/>
            <a:ext cx="4019909" cy="5492149"/>
          </a:xfrm>
          <a:solidFill>
            <a:schemeClr val="bg1">
              <a:lumMod val="50000"/>
            </a:schemeClr>
          </a:solidFill>
        </p:spPr>
        <p:txBody>
          <a:bodyPr anchor="ct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462732" y="1167442"/>
            <a:ext cx="7326702" cy="5492149"/>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40966554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70963-4B47-4E89-B9BA-428D3651C9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t-PT"/>
          </a:p>
        </p:txBody>
      </p:sp>
      <p:sp>
        <p:nvSpPr>
          <p:cNvPr id="3" name="Subtitle 2">
            <a:extLst>
              <a:ext uri="{FF2B5EF4-FFF2-40B4-BE49-F238E27FC236}">
                <a16:creationId xmlns:a16="http://schemas.microsoft.com/office/drawing/2014/main" id="{EDD9B172-76CA-4D49-91BC-2BD7C2B2B70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t-PT"/>
          </a:p>
        </p:txBody>
      </p:sp>
      <p:sp>
        <p:nvSpPr>
          <p:cNvPr id="4" name="Date Placeholder 3">
            <a:extLst>
              <a:ext uri="{FF2B5EF4-FFF2-40B4-BE49-F238E27FC236}">
                <a16:creationId xmlns:a16="http://schemas.microsoft.com/office/drawing/2014/main" id="{DF163272-D6C8-457A-8215-30142A5C6A15}"/>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5" name="Footer Placeholder 4">
            <a:extLst>
              <a:ext uri="{FF2B5EF4-FFF2-40B4-BE49-F238E27FC236}">
                <a16:creationId xmlns:a16="http://schemas.microsoft.com/office/drawing/2014/main" id="{C8C5A24B-B18B-48B7-A248-50B672057FC2}"/>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5CB7C997-A2AD-4430-AA13-2EF91BD628B7}"/>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7" name="图片 4">
            <a:extLst>
              <a:ext uri="{FF2B5EF4-FFF2-40B4-BE49-F238E27FC236}">
                <a16:creationId xmlns:a16="http://schemas.microsoft.com/office/drawing/2014/main" id="{B1AA5EC9-2858-4A8E-82A6-7D42A08FE79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7888" y="98759"/>
            <a:ext cx="2498400" cy="574733"/>
          </a:xfrm>
          <a:prstGeom prst="rect">
            <a:avLst/>
          </a:prstGeom>
        </p:spPr>
      </p:pic>
    </p:spTree>
    <p:extLst>
      <p:ext uri="{BB962C8B-B14F-4D97-AF65-F5344CB8AC3E}">
        <p14:creationId xmlns:p14="http://schemas.microsoft.com/office/powerpoint/2010/main" val="9792343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799"/>
            <a:ext cx="11151917" cy="2099036"/>
          </a:xfrm>
        </p:spPr>
        <p:txBody>
          <a:bodyPr/>
          <a:lstStyle>
            <a:lvl1pPr marL="0" indent="0">
              <a:spcBef>
                <a:spcPts val="0"/>
              </a:spcBef>
              <a:spcAft>
                <a:spcPts val="0"/>
              </a:spcAft>
              <a:buFont typeface="Arial" pitchFamily="34" charset="0"/>
              <a:buNone/>
              <a:defRPr lang="en-US" sz="3199" kern="1200" dirty="0" smtClean="0">
                <a:gradFill>
                  <a:gsLst>
                    <a:gs pos="0">
                      <a:srgbClr val="595959"/>
                    </a:gs>
                    <a:gs pos="86000">
                      <a:srgbClr val="595959"/>
                    </a:gs>
                  </a:gsLst>
                  <a:lin ang="5400000" scaled="0"/>
                </a:gradFill>
                <a:latin typeface="+mn-lt"/>
                <a:ea typeface="+mn-ea"/>
                <a:cs typeface="+mn-cs"/>
              </a:defRPr>
            </a:lvl1pPr>
            <a:lvl2pPr marL="688768" indent="-342797">
              <a:spcBef>
                <a:spcPts val="0"/>
              </a:spcBef>
              <a:spcAft>
                <a:spcPts val="0"/>
              </a:spcAft>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1999"/>
            </a:lvl3pPr>
            <a:lvl4pPr marL="0" indent="0">
              <a:spcBef>
                <a:spcPts val="0"/>
              </a:spcBef>
              <a:spcAft>
                <a:spcPts val="400"/>
              </a:spcAft>
              <a:buNone/>
              <a:defRPr/>
            </a:lvl4pPr>
            <a:lvl5pPr marL="342797" indent="-342797">
              <a:spcBef>
                <a:spcPts val="0"/>
              </a:spcBef>
              <a:spcAft>
                <a:spcPts val="400"/>
              </a:spcAft>
              <a:buFont typeface="Arial" pitchFamily="34" charset="0"/>
              <a:buChar char="•"/>
              <a:defRPr/>
            </a:lvl5pPr>
            <a:lvl6pPr marL="1033152" indent="-342797">
              <a:buFont typeface="Arial" pitchFamily="34" charset="0"/>
              <a:buChar char="•"/>
              <a:defRPr sz="2399">
                <a:gradFill>
                  <a:gsLst>
                    <a:gs pos="0">
                      <a:srgbClr val="595959"/>
                    </a:gs>
                    <a:gs pos="86000">
                      <a:srgbClr val="595959"/>
                    </a:gs>
                  </a:gsLst>
                  <a:lin ang="5400000" scaled="0"/>
                </a:gradFill>
              </a:defRPr>
            </a:lvl6pPr>
            <a:lvl7pPr marL="1255336" indent="-225357">
              <a:defRPr>
                <a:gradFill>
                  <a:gsLst>
                    <a:gs pos="0">
                      <a:srgbClr val="595959"/>
                    </a:gs>
                    <a:gs pos="86000">
                      <a:srgbClr val="595959"/>
                    </a:gs>
                  </a:gsLst>
                  <a:lin ang="5400000" scaled="0"/>
                </a:gradFill>
              </a:defRPr>
            </a:lvl7pPr>
            <a:lvl8pPr marL="1487042" indent="-231705">
              <a:defRPr>
                <a:gradFill>
                  <a:gsLst>
                    <a:gs pos="0">
                      <a:srgbClr val="595959"/>
                    </a:gs>
                    <a:gs pos="86000">
                      <a:srgbClr val="595959"/>
                    </a:gs>
                  </a:gsLst>
                  <a:lin ang="5400000" scaled="0"/>
                </a:gradFill>
              </a:defRPr>
            </a:lvl8pPr>
          </a:lstStyle>
          <a:p>
            <a:pPr marL="345971" lvl="0" indent="-345971" algn="l" defTabSz="914089" rtl="0" eaLnBrk="1" latinLnBrk="0" hangingPunct="1">
              <a:lnSpc>
                <a:spcPct val="90000"/>
              </a:lnSpc>
              <a:spcBef>
                <a:spcPct val="20000"/>
              </a:spcBef>
              <a:buSzPct val="90000"/>
              <a:buFont typeface="Arial" pitchFamily="34" charset="0"/>
              <a:buChar char="•"/>
            </a:pPr>
            <a:r>
              <a:rPr lang="en-US"/>
              <a:t>Click to edit Master text styles</a:t>
            </a:r>
          </a:p>
          <a:p>
            <a:pPr marL="345971" lvl="1" indent="-345971" algn="l" defTabSz="914089" rtl="0" eaLnBrk="1" latinLnBrk="0" hangingPunct="1">
              <a:lnSpc>
                <a:spcPct val="90000"/>
              </a:lnSpc>
              <a:spcBef>
                <a:spcPct val="20000"/>
              </a:spcBef>
              <a:buSzPct val="90000"/>
              <a:buFont typeface="Arial" pitchFamily="34" charset="0"/>
              <a:buChar char="•"/>
            </a:pPr>
            <a:r>
              <a:rPr lang="en-US"/>
              <a:t>Second level</a:t>
            </a:r>
          </a:p>
          <a:p>
            <a:pPr marL="345971" lvl="2" indent="-345971" algn="l" defTabSz="914089" rtl="0" eaLnBrk="1" latinLnBrk="0" hangingPunct="1">
              <a:lnSpc>
                <a:spcPct val="90000"/>
              </a:lnSpc>
              <a:spcBef>
                <a:spcPct val="20000"/>
              </a:spcBef>
              <a:buSzPct val="90000"/>
              <a:buFont typeface="Arial" pitchFamily="34" charset="0"/>
              <a:buChar char="•"/>
            </a:pPr>
            <a:r>
              <a:rPr lang="en-US"/>
              <a:t>Third level</a:t>
            </a:r>
          </a:p>
          <a:p>
            <a:pPr marL="345971" lvl="3" indent="-345971" algn="l" defTabSz="914089" rtl="0" eaLnBrk="1" latinLnBrk="0" hangingPunct="1">
              <a:lnSpc>
                <a:spcPct val="90000"/>
              </a:lnSpc>
              <a:spcBef>
                <a:spcPct val="20000"/>
              </a:spcBef>
              <a:buSzPct val="90000"/>
              <a:buFont typeface="Arial" pitchFamily="34" charset="0"/>
              <a:buChar char="•"/>
            </a:pPr>
            <a:r>
              <a:rPr lang="en-US"/>
              <a:t>Fourth level</a:t>
            </a:r>
          </a:p>
          <a:p>
            <a:pPr marL="345971" lvl="4" indent="-345971" algn="l" defTabSz="914089" rtl="0" eaLnBrk="1" latinLnBrk="0" hangingPunct="1">
              <a:lnSpc>
                <a:spcPct val="90000"/>
              </a:lnSpc>
              <a:spcBef>
                <a:spcPct val="20000"/>
              </a:spcBef>
              <a:buSzPct val="90000"/>
              <a:buFont typeface="Arial" pitchFamily="34" charset="0"/>
              <a:buChar char="•"/>
            </a:pPr>
            <a:r>
              <a:rPr lang="en-US"/>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76279033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164A8-211C-4DD0-B8C9-4F71C506622B}"/>
              </a:ext>
            </a:extLst>
          </p:cNvPr>
          <p:cNvSpPr>
            <a:spLocks noGrp="1"/>
          </p:cNvSpPr>
          <p:nvPr>
            <p:ph type="title"/>
          </p:nvPr>
        </p:nvSpPr>
        <p:spPr/>
        <p:txBody>
          <a:bodyPr/>
          <a:lstStyle/>
          <a:p>
            <a:r>
              <a:rPr lang="en-US"/>
              <a:t>Click to edit Master title style</a:t>
            </a:r>
            <a:endParaRPr lang="pt-PT"/>
          </a:p>
        </p:txBody>
      </p:sp>
      <p:sp>
        <p:nvSpPr>
          <p:cNvPr id="3" name="Content Placeholder 2">
            <a:extLst>
              <a:ext uri="{FF2B5EF4-FFF2-40B4-BE49-F238E27FC236}">
                <a16:creationId xmlns:a16="http://schemas.microsoft.com/office/drawing/2014/main" id="{76FABC63-863D-416F-A8FC-F0CD635872E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BBD4CCA6-E95E-4E51-A4A3-DE358E587931}"/>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5" name="Footer Placeholder 4">
            <a:extLst>
              <a:ext uri="{FF2B5EF4-FFF2-40B4-BE49-F238E27FC236}">
                <a16:creationId xmlns:a16="http://schemas.microsoft.com/office/drawing/2014/main" id="{6E19790C-DA60-47D8-93F8-ED67A40CF102}"/>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3F68493F-610B-41A7-9348-D4F93B00BA35}"/>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337787325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CFE9E-F0EC-4EB4-948D-70543B0395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t-PT"/>
          </a:p>
        </p:txBody>
      </p:sp>
      <p:sp>
        <p:nvSpPr>
          <p:cNvPr id="3" name="Text Placeholder 2">
            <a:extLst>
              <a:ext uri="{FF2B5EF4-FFF2-40B4-BE49-F238E27FC236}">
                <a16:creationId xmlns:a16="http://schemas.microsoft.com/office/drawing/2014/main" id="{03FA0DB6-C7D3-46F7-B5D8-3493720D6B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BF51-2373-43BC-B770-4E693CE62CCB}"/>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5" name="Footer Placeholder 4">
            <a:extLst>
              <a:ext uri="{FF2B5EF4-FFF2-40B4-BE49-F238E27FC236}">
                <a16:creationId xmlns:a16="http://schemas.microsoft.com/office/drawing/2014/main" id="{EB4C5BD2-49DB-4791-AB29-8CE8A3FC1D2D}"/>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7BFB90A7-7E1D-4A7A-BE33-61FA945ABBAA}"/>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24577167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8DE85-8C7E-47C6-BB8B-D5BFD857B6E4}"/>
              </a:ext>
            </a:extLst>
          </p:cNvPr>
          <p:cNvSpPr>
            <a:spLocks noGrp="1"/>
          </p:cNvSpPr>
          <p:nvPr>
            <p:ph type="title"/>
          </p:nvPr>
        </p:nvSpPr>
        <p:spPr/>
        <p:txBody>
          <a:bodyPr/>
          <a:lstStyle/>
          <a:p>
            <a:r>
              <a:rPr lang="en-US"/>
              <a:t>Click to edit Master title style</a:t>
            </a:r>
            <a:endParaRPr lang="pt-PT"/>
          </a:p>
        </p:txBody>
      </p:sp>
      <p:sp>
        <p:nvSpPr>
          <p:cNvPr id="3" name="Content Placeholder 2">
            <a:extLst>
              <a:ext uri="{FF2B5EF4-FFF2-40B4-BE49-F238E27FC236}">
                <a16:creationId xmlns:a16="http://schemas.microsoft.com/office/drawing/2014/main" id="{58653B13-6932-4D41-91E6-DDD389B39C4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Content Placeholder 3">
            <a:extLst>
              <a:ext uri="{FF2B5EF4-FFF2-40B4-BE49-F238E27FC236}">
                <a16:creationId xmlns:a16="http://schemas.microsoft.com/office/drawing/2014/main" id="{247E07C3-27D2-47ED-B560-8ED189B1016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5" name="Date Placeholder 4">
            <a:extLst>
              <a:ext uri="{FF2B5EF4-FFF2-40B4-BE49-F238E27FC236}">
                <a16:creationId xmlns:a16="http://schemas.microsoft.com/office/drawing/2014/main" id="{3489E388-F98D-4E08-A493-3C7DF35F3410}"/>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6" name="Footer Placeholder 5">
            <a:extLst>
              <a:ext uri="{FF2B5EF4-FFF2-40B4-BE49-F238E27FC236}">
                <a16:creationId xmlns:a16="http://schemas.microsoft.com/office/drawing/2014/main" id="{B744E3AF-EFAA-463D-AAEA-67ED0D169837}"/>
              </a:ext>
            </a:extLst>
          </p:cNvPr>
          <p:cNvSpPr>
            <a:spLocks noGrp="1"/>
          </p:cNvSpPr>
          <p:nvPr>
            <p:ph type="ftr" sz="quarter" idx="11"/>
          </p:nvPr>
        </p:nvSpPr>
        <p:spPr/>
        <p:txBody>
          <a:bodyPr/>
          <a:lstStyle/>
          <a:p>
            <a:endParaRPr lang="pt-PT"/>
          </a:p>
        </p:txBody>
      </p:sp>
      <p:sp>
        <p:nvSpPr>
          <p:cNvPr id="7" name="Slide Number Placeholder 6">
            <a:extLst>
              <a:ext uri="{FF2B5EF4-FFF2-40B4-BE49-F238E27FC236}">
                <a16:creationId xmlns:a16="http://schemas.microsoft.com/office/drawing/2014/main" id="{FDE0DEC3-6E01-4EBD-98E7-7C355B055080}"/>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8" name="图片 6">
            <a:extLst>
              <a:ext uri="{FF2B5EF4-FFF2-40B4-BE49-F238E27FC236}">
                <a16:creationId xmlns:a16="http://schemas.microsoft.com/office/drawing/2014/main" id="{62AE2EF7-68FC-4C21-A796-EADE4308134E}"/>
              </a:ext>
            </a:extLst>
          </p:cNvPr>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86185012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07C76-0EBD-4A33-A920-4D89CC660AFE}"/>
              </a:ext>
            </a:extLst>
          </p:cNvPr>
          <p:cNvSpPr>
            <a:spLocks noGrp="1"/>
          </p:cNvSpPr>
          <p:nvPr>
            <p:ph type="title"/>
          </p:nvPr>
        </p:nvSpPr>
        <p:spPr>
          <a:xfrm>
            <a:off x="839788" y="365125"/>
            <a:ext cx="10515600" cy="1325563"/>
          </a:xfrm>
        </p:spPr>
        <p:txBody>
          <a:bodyPr/>
          <a:lstStyle/>
          <a:p>
            <a:r>
              <a:rPr lang="en-US"/>
              <a:t>Click to edit Master title style</a:t>
            </a:r>
            <a:endParaRPr lang="pt-PT"/>
          </a:p>
        </p:txBody>
      </p:sp>
      <p:sp>
        <p:nvSpPr>
          <p:cNvPr id="3" name="Text Placeholder 2">
            <a:extLst>
              <a:ext uri="{FF2B5EF4-FFF2-40B4-BE49-F238E27FC236}">
                <a16:creationId xmlns:a16="http://schemas.microsoft.com/office/drawing/2014/main" id="{05B0FF7F-4457-40D2-98F2-AE3D33BC4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E44BBCF-8FA4-4B2D-883B-306572DCDF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5" name="Text Placeholder 4">
            <a:extLst>
              <a:ext uri="{FF2B5EF4-FFF2-40B4-BE49-F238E27FC236}">
                <a16:creationId xmlns:a16="http://schemas.microsoft.com/office/drawing/2014/main" id="{DC96294F-6969-4484-9685-305EA1B05A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FB7340-77C6-4395-A8A9-CAF297FF2F5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7" name="Date Placeholder 6">
            <a:extLst>
              <a:ext uri="{FF2B5EF4-FFF2-40B4-BE49-F238E27FC236}">
                <a16:creationId xmlns:a16="http://schemas.microsoft.com/office/drawing/2014/main" id="{A58F546E-5B50-484C-9FF7-B74DC0BCA6AD}"/>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8" name="Footer Placeholder 7">
            <a:extLst>
              <a:ext uri="{FF2B5EF4-FFF2-40B4-BE49-F238E27FC236}">
                <a16:creationId xmlns:a16="http://schemas.microsoft.com/office/drawing/2014/main" id="{9DCD67E5-FD76-4C99-B434-3DAFF2046326}"/>
              </a:ext>
            </a:extLst>
          </p:cNvPr>
          <p:cNvSpPr>
            <a:spLocks noGrp="1"/>
          </p:cNvSpPr>
          <p:nvPr>
            <p:ph type="ftr" sz="quarter" idx="11"/>
          </p:nvPr>
        </p:nvSpPr>
        <p:spPr/>
        <p:txBody>
          <a:bodyPr/>
          <a:lstStyle/>
          <a:p>
            <a:endParaRPr lang="pt-PT"/>
          </a:p>
        </p:txBody>
      </p:sp>
      <p:sp>
        <p:nvSpPr>
          <p:cNvPr id="9" name="Slide Number Placeholder 8">
            <a:extLst>
              <a:ext uri="{FF2B5EF4-FFF2-40B4-BE49-F238E27FC236}">
                <a16:creationId xmlns:a16="http://schemas.microsoft.com/office/drawing/2014/main" id="{56FED28A-2A9A-45F5-B271-B443B878EEBC}"/>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10" name="图片 8">
            <a:extLst>
              <a:ext uri="{FF2B5EF4-FFF2-40B4-BE49-F238E27FC236}">
                <a16:creationId xmlns:a16="http://schemas.microsoft.com/office/drawing/2014/main" id="{CBF35B0C-BF99-404A-9606-3A26D6FD2203}"/>
              </a:ext>
            </a:extLst>
          </p:cNvPr>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195478826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D261E-A359-4D27-ADA9-59971BDB2591}"/>
              </a:ext>
            </a:extLst>
          </p:cNvPr>
          <p:cNvSpPr>
            <a:spLocks noGrp="1"/>
          </p:cNvSpPr>
          <p:nvPr>
            <p:ph type="title"/>
          </p:nvPr>
        </p:nvSpPr>
        <p:spPr/>
        <p:txBody>
          <a:bodyPr/>
          <a:lstStyle/>
          <a:p>
            <a:r>
              <a:rPr lang="en-US"/>
              <a:t>Click to edit Master title style</a:t>
            </a:r>
            <a:endParaRPr lang="pt-PT"/>
          </a:p>
        </p:txBody>
      </p:sp>
      <p:sp>
        <p:nvSpPr>
          <p:cNvPr id="3" name="Date Placeholder 2">
            <a:extLst>
              <a:ext uri="{FF2B5EF4-FFF2-40B4-BE49-F238E27FC236}">
                <a16:creationId xmlns:a16="http://schemas.microsoft.com/office/drawing/2014/main" id="{F9442152-5DBB-4F4C-B0E2-F858E310A20C}"/>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4" name="Footer Placeholder 3">
            <a:extLst>
              <a:ext uri="{FF2B5EF4-FFF2-40B4-BE49-F238E27FC236}">
                <a16:creationId xmlns:a16="http://schemas.microsoft.com/office/drawing/2014/main" id="{702EA88F-054E-4A51-ABD7-B2AEAE2103CB}"/>
              </a:ext>
            </a:extLst>
          </p:cNvPr>
          <p:cNvSpPr>
            <a:spLocks noGrp="1"/>
          </p:cNvSpPr>
          <p:nvPr>
            <p:ph type="ftr" sz="quarter" idx="11"/>
          </p:nvPr>
        </p:nvSpPr>
        <p:spPr/>
        <p:txBody>
          <a:bodyPr/>
          <a:lstStyle/>
          <a:p>
            <a:endParaRPr lang="pt-PT"/>
          </a:p>
        </p:txBody>
      </p:sp>
      <p:sp>
        <p:nvSpPr>
          <p:cNvPr id="5" name="Slide Number Placeholder 4">
            <a:extLst>
              <a:ext uri="{FF2B5EF4-FFF2-40B4-BE49-F238E27FC236}">
                <a16:creationId xmlns:a16="http://schemas.microsoft.com/office/drawing/2014/main" id="{490E50E9-0C06-436E-A140-6E7E4DCE5131}"/>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6" name="图片 4">
            <a:extLst>
              <a:ext uri="{FF2B5EF4-FFF2-40B4-BE49-F238E27FC236}">
                <a16:creationId xmlns:a16="http://schemas.microsoft.com/office/drawing/2014/main" id="{B1F20CCF-38F1-467A-BB52-5766D4CD74ED}"/>
              </a:ext>
            </a:extLst>
          </p:cNvPr>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14356474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458621-0C29-4702-871A-1524B92B464D}"/>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3" name="Footer Placeholder 2">
            <a:extLst>
              <a:ext uri="{FF2B5EF4-FFF2-40B4-BE49-F238E27FC236}">
                <a16:creationId xmlns:a16="http://schemas.microsoft.com/office/drawing/2014/main" id="{1EA3DB3C-4327-4DF5-AB43-268F1F8F5B65}"/>
              </a:ext>
            </a:extLst>
          </p:cNvPr>
          <p:cNvSpPr>
            <a:spLocks noGrp="1"/>
          </p:cNvSpPr>
          <p:nvPr>
            <p:ph type="ftr" sz="quarter" idx="11"/>
          </p:nvPr>
        </p:nvSpPr>
        <p:spPr/>
        <p:txBody>
          <a:bodyPr/>
          <a:lstStyle/>
          <a:p>
            <a:endParaRPr lang="pt-PT"/>
          </a:p>
        </p:txBody>
      </p:sp>
      <p:sp>
        <p:nvSpPr>
          <p:cNvPr id="4" name="Slide Number Placeholder 3">
            <a:extLst>
              <a:ext uri="{FF2B5EF4-FFF2-40B4-BE49-F238E27FC236}">
                <a16:creationId xmlns:a16="http://schemas.microsoft.com/office/drawing/2014/main" id="{A58E2E34-5CF8-41F9-89ED-E85EA340E5D8}"/>
              </a:ext>
            </a:extLst>
          </p:cNvPr>
          <p:cNvSpPr>
            <a:spLocks noGrp="1"/>
          </p:cNvSpPr>
          <p:nvPr>
            <p:ph type="sldNum" sz="quarter" idx="12"/>
          </p:nvPr>
        </p:nvSpPr>
        <p:spPr/>
        <p:txBody>
          <a:bodyPr/>
          <a:lstStyle/>
          <a:p>
            <a:fld id="{2556BE60-80C3-4F30-B7D2-2EE54AD1CEAD}" type="slidenum">
              <a:rPr lang="pt-PT" smtClean="0"/>
              <a:t>‹#›</a:t>
            </a:fld>
            <a:endParaRPr lang="pt-PT"/>
          </a:p>
        </p:txBody>
      </p:sp>
      <p:pic>
        <p:nvPicPr>
          <p:cNvPr id="5" name="图片 3">
            <a:extLst>
              <a:ext uri="{FF2B5EF4-FFF2-40B4-BE49-F238E27FC236}">
                <a16:creationId xmlns:a16="http://schemas.microsoft.com/office/drawing/2014/main" id="{C8EE63A8-4939-45BC-86BE-DC3057FAF902}"/>
              </a:ext>
            </a:extLst>
          </p:cNvPr>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86311715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1B872-808F-4BA9-BB6F-082D0313EC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PT"/>
          </a:p>
        </p:txBody>
      </p:sp>
      <p:sp>
        <p:nvSpPr>
          <p:cNvPr id="3" name="Content Placeholder 2">
            <a:extLst>
              <a:ext uri="{FF2B5EF4-FFF2-40B4-BE49-F238E27FC236}">
                <a16:creationId xmlns:a16="http://schemas.microsoft.com/office/drawing/2014/main" id="{6084ED09-7C6A-42CB-9371-1E2335CA1A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Text Placeholder 3">
            <a:extLst>
              <a:ext uri="{FF2B5EF4-FFF2-40B4-BE49-F238E27FC236}">
                <a16:creationId xmlns:a16="http://schemas.microsoft.com/office/drawing/2014/main" id="{D090730A-945D-48E0-BF45-23DE9F6746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F7C760B-FC8B-4F03-B707-A2AC69A3EF9E}"/>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6" name="Footer Placeholder 5">
            <a:extLst>
              <a:ext uri="{FF2B5EF4-FFF2-40B4-BE49-F238E27FC236}">
                <a16:creationId xmlns:a16="http://schemas.microsoft.com/office/drawing/2014/main" id="{AF07C0BA-E6B1-4DBE-9393-C467F0A87E04}"/>
              </a:ext>
            </a:extLst>
          </p:cNvPr>
          <p:cNvSpPr>
            <a:spLocks noGrp="1"/>
          </p:cNvSpPr>
          <p:nvPr>
            <p:ph type="ftr" sz="quarter" idx="11"/>
          </p:nvPr>
        </p:nvSpPr>
        <p:spPr/>
        <p:txBody>
          <a:bodyPr/>
          <a:lstStyle/>
          <a:p>
            <a:endParaRPr lang="pt-PT"/>
          </a:p>
        </p:txBody>
      </p:sp>
      <p:sp>
        <p:nvSpPr>
          <p:cNvPr id="7" name="Slide Number Placeholder 6">
            <a:extLst>
              <a:ext uri="{FF2B5EF4-FFF2-40B4-BE49-F238E27FC236}">
                <a16:creationId xmlns:a16="http://schemas.microsoft.com/office/drawing/2014/main" id="{94C59E31-6A2B-4809-974E-47A70D08B773}"/>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15810963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51E27-3207-4D08-B464-97DAB7166B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PT"/>
          </a:p>
        </p:txBody>
      </p:sp>
      <p:sp>
        <p:nvSpPr>
          <p:cNvPr id="3" name="Picture Placeholder 2">
            <a:extLst>
              <a:ext uri="{FF2B5EF4-FFF2-40B4-BE49-F238E27FC236}">
                <a16:creationId xmlns:a16="http://schemas.microsoft.com/office/drawing/2014/main" id="{9FE4292A-52D0-4D8E-A0C1-999C8EEB83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PT"/>
          </a:p>
        </p:txBody>
      </p:sp>
      <p:sp>
        <p:nvSpPr>
          <p:cNvPr id="4" name="Text Placeholder 3">
            <a:extLst>
              <a:ext uri="{FF2B5EF4-FFF2-40B4-BE49-F238E27FC236}">
                <a16:creationId xmlns:a16="http://schemas.microsoft.com/office/drawing/2014/main" id="{E88446F1-6933-46C6-BB49-CF7E13BA30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7A1A04E-580A-4042-9A27-6F15E5FF88FC}"/>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6" name="Footer Placeholder 5">
            <a:extLst>
              <a:ext uri="{FF2B5EF4-FFF2-40B4-BE49-F238E27FC236}">
                <a16:creationId xmlns:a16="http://schemas.microsoft.com/office/drawing/2014/main" id="{E55E22AA-1B69-4C03-B52F-728E9E60A0C8}"/>
              </a:ext>
            </a:extLst>
          </p:cNvPr>
          <p:cNvSpPr>
            <a:spLocks noGrp="1"/>
          </p:cNvSpPr>
          <p:nvPr>
            <p:ph type="ftr" sz="quarter" idx="11"/>
          </p:nvPr>
        </p:nvSpPr>
        <p:spPr/>
        <p:txBody>
          <a:bodyPr/>
          <a:lstStyle/>
          <a:p>
            <a:endParaRPr lang="pt-PT"/>
          </a:p>
        </p:txBody>
      </p:sp>
      <p:sp>
        <p:nvSpPr>
          <p:cNvPr id="7" name="Slide Number Placeholder 6">
            <a:extLst>
              <a:ext uri="{FF2B5EF4-FFF2-40B4-BE49-F238E27FC236}">
                <a16:creationId xmlns:a16="http://schemas.microsoft.com/office/drawing/2014/main" id="{09421E91-97F8-4AAF-8143-B06563A8104A}"/>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7985138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F243F-034C-4BE5-935F-C84EDBD688F0}"/>
              </a:ext>
            </a:extLst>
          </p:cNvPr>
          <p:cNvSpPr>
            <a:spLocks noGrp="1"/>
          </p:cNvSpPr>
          <p:nvPr>
            <p:ph type="title"/>
          </p:nvPr>
        </p:nvSpPr>
        <p:spPr/>
        <p:txBody>
          <a:bodyPr/>
          <a:lstStyle/>
          <a:p>
            <a:r>
              <a:rPr lang="en-US"/>
              <a:t>Click to edit Master title style</a:t>
            </a:r>
            <a:endParaRPr lang="pt-PT"/>
          </a:p>
        </p:txBody>
      </p:sp>
      <p:sp>
        <p:nvSpPr>
          <p:cNvPr id="3" name="Vertical Text Placeholder 2">
            <a:extLst>
              <a:ext uri="{FF2B5EF4-FFF2-40B4-BE49-F238E27FC236}">
                <a16:creationId xmlns:a16="http://schemas.microsoft.com/office/drawing/2014/main" id="{9268EAC2-853A-4504-AF8D-2C5828ABC8F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6E7660A4-3419-42D4-B9BC-FC871BFE72DF}"/>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5" name="Footer Placeholder 4">
            <a:extLst>
              <a:ext uri="{FF2B5EF4-FFF2-40B4-BE49-F238E27FC236}">
                <a16:creationId xmlns:a16="http://schemas.microsoft.com/office/drawing/2014/main" id="{1CB6AA24-C26C-4143-A8DC-8C015E7A3DFD}"/>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17D3939B-3A8D-4E79-94FB-74155ECB73BA}"/>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19820074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4B0B40-C553-4F49-85F3-4151B48910C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t-PT"/>
          </a:p>
        </p:txBody>
      </p:sp>
      <p:sp>
        <p:nvSpPr>
          <p:cNvPr id="3" name="Vertical Text Placeholder 2">
            <a:extLst>
              <a:ext uri="{FF2B5EF4-FFF2-40B4-BE49-F238E27FC236}">
                <a16:creationId xmlns:a16="http://schemas.microsoft.com/office/drawing/2014/main" id="{D866C740-1543-4A82-8117-890F7C636F9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154C7060-B629-42EF-A943-36E8F3E7440E}"/>
              </a:ext>
            </a:extLst>
          </p:cNvPr>
          <p:cNvSpPr>
            <a:spLocks noGrp="1"/>
          </p:cNvSpPr>
          <p:nvPr>
            <p:ph type="dt" sz="half" idx="10"/>
          </p:nvPr>
        </p:nvSpPr>
        <p:spPr/>
        <p:txBody>
          <a:bodyPr/>
          <a:lstStyle/>
          <a:p>
            <a:fld id="{3E1C883F-1A8E-4D4E-A84A-2D665415983A}" type="datetimeFigureOut">
              <a:rPr lang="pt-PT" smtClean="0"/>
              <a:t>10/04/2018</a:t>
            </a:fld>
            <a:endParaRPr lang="pt-PT"/>
          </a:p>
        </p:txBody>
      </p:sp>
      <p:sp>
        <p:nvSpPr>
          <p:cNvPr id="5" name="Footer Placeholder 4">
            <a:extLst>
              <a:ext uri="{FF2B5EF4-FFF2-40B4-BE49-F238E27FC236}">
                <a16:creationId xmlns:a16="http://schemas.microsoft.com/office/drawing/2014/main" id="{8BCE5B9C-F11D-432E-A638-8D323A17D9E7}"/>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4D7E1EE7-1642-467C-BD6C-76F443548059}"/>
              </a:ext>
            </a:extLst>
          </p:cNvPr>
          <p:cNvSpPr>
            <a:spLocks noGrp="1"/>
          </p:cNvSpPr>
          <p:nvPr>
            <p:ph type="sldNum" sz="quarter" idx="12"/>
          </p:nvPr>
        </p:nvSpPr>
        <p:spPr/>
        <p:txBody>
          <a:bodyPr/>
          <a:lstStyle/>
          <a:p>
            <a:fld id="{2556BE60-80C3-4F30-B7D2-2EE54AD1CEAD}" type="slidenum">
              <a:rPr lang="pt-PT" smtClean="0"/>
              <a:t>‹#›</a:t>
            </a:fld>
            <a:endParaRPr lang="pt-PT"/>
          </a:p>
        </p:txBody>
      </p:sp>
    </p:spTree>
    <p:extLst>
      <p:ext uri="{BB962C8B-B14F-4D97-AF65-F5344CB8AC3E}">
        <p14:creationId xmlns:p14="http://schemas.microsoft.com/office/powerpoint/2010/main" val="32259382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211" indent="-341211">
              <a:lnSpc>
                <a:spcPct val="90000"/>
              </a:lnSpc>
              <a:buSzPct val="80000"/>
              <a:buFont typeface="Arial" pitchFamily="34" charset="0"/>
              <a:buChar char="•"/>
              <a:defRPr sz="3199"/>
            </a:lvl1pPr>
            <a:lvl2pPr marL="626875" indent="-285664">
              <a:lnSpc>
                <a:spcPct val="90000"/>
              </a:lnSpc>
              <a:buSzPct val="80000"/>
              <a:buFont typeface="Arial" pitchFamily="34" charset="0"/>
              <a:buChar char="•"/>
              <a:defRPr sz="2799"/>
            </a:lvl2pPr>
            <a:lvl3pPr marL="914126" indent="-287252">
              <a:lnSpc>
                <a:spcPct val="90000"/>
              </a:lnSpc>
              <a:buSzPct val="80000"/>
              <a:buFont typeface="Arial" pitchFamily="34" charset="0"/>
              <a:buChar char="•"/>
              <a:defRPr sz="2399"/>
            </a:lvl3pPr>
            <a:lvl4pPr marL="1712399" indent="-225357">
              <a:lnSpc>
                <a:spcPct val="90000"/>
              </a:lnSpc>
              <a:buSzPct val="80000"/>
              <a:buFont typeface="Arial" pitchFamily="34" charset="0"/>
              <a:buChar char="•"/>
              <a:defRPr sz="1999"/>
            </a:lvl4pPr>
            <a:lvl5pPr marL="1944105" indent="-231705">
              <a:lnSpc>
                <a:spcPct val="90000"/>
              </a:lnSpc>
              <a:buSzPct val="80000"/>
              <a:buFont typeface="Arial" pitchFamily="34" charset="0"/>
              <a:buChar char="•"/>
              <a:defRPr sz="19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063" indent="-457063">
              <a:lnSpc>
                <a:spcPct val="90000"/>
              </a:lnSpc>
              <a:buSzPct val="80000"/>
              <a:buFont typeface="Arial" pitchFamily="34" charset="0"/>
              <a:buChar char="•"/>
              <a:defRPr lang="en-US" sz="3199" kern="1200" dirty="0" smtClean="0">
                <a:gradFill>
                  <a:gsLst>
                    <a:gs pos="0">
                      <a:srgbClr val="595959"/>
                    </a:gs>
                    <a:gs pos="86000">
                      <a:srgbClr val="595959"/>
                    </a:gs>
                  </a:gsLst>
                  <a:lin ang="5400000" scaled="0"/>
                </a:gradFill>
                <a:latin typeface="+mn-lt"/>
                <a:ea typeface="+mn-ea"/>
                <a:cs typeface="+mn-cs"/>
              </a:defRPr>
            </a:lvl1pPr>
            <a:lvl2pPr marL="798273" indent="-457063">
              <a:lnSpc>
                <a:spcPct val="90000"/>
              </a:lnSpc>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969671" indent="-342797">
              <a:lnSpc>
                <a:spcPct val="90000"/>
              </a:lnSpc>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829839" indent="-342797">
              <a:lnSpc>
                <a:spcPct val="90000"/>
              </a:lnSpc>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2055196" indent="-342797">
              <a:lnSpc>
                <a:spcPct val="90000"/>
              </a:lnSpc>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a:defRPr sz="1799"/>
            </a:lvl6pPr>
            <a:lvl7pPr>
              <a:defRPr sz="1799"/>
            </a:lvl7pPr>
            <a:lvl8pPr>
              <a:defRPr sz="1799"/>
            </a:lvl8pPr>
            <a:lvl9pPr>
              <a:defRPr sz="1799"/>
            </a:lvl9pPr>
          </a:lstStyle>
          <a:p>
            <a:pPr marL="341211" lvl="0" indent="-341211" algn="l" defTabSz="914089" rtl="0" eaLnBrk="1" latinLnBrk="0" hangingPunct="1">
              <a:lnSpc>
                <a:spcPct val="90000"/>
              </a:lnSpc>
              <a:spcBef>
                <a:spcPct val="20000"/>
              </a:spcBef>
              <a:buSzPct val="80000"/>
              <a:buFont typeface="Arial" pitchFamily="34" charset="0"/>
              <a:buChar char="•"/>
            </a:pPr>
            <a:r>
              <a:rPr lang="en-US"/>
              <a:t>Click to edit Master text styles</a:t>
            </a:r>
          </a:p>
          <a:p>
            <a:pPr marL="341211" lvl="1" indent="-341211" algn="l" defTabSz="914089" rtl="0" eaLnBrk="1" latinLnBrk="0" hangingPunct="1">
              <a:lnSpc>
                <a:spcPct val="90000"/>
              </a:lnSpc>
              <a:spcBef>
                <a:spcPct val="20000"/>
              </a:spcBef>
              <a:buSzPct val="80000"/>
              <a:buFont typeface="Arial" pitchFamily="34" charset="0"/>
              <a:buChar char="•"/>
            </a:pPr>
            <a:r>
              <a:rPr lang="en-US"/>
              <a:t>Second level</a:t>
            </a:r>
          </a:p>
          <a:p>
            <a:pPr marL="341211" lvl="2" indent="-341211" algn="l" defTabSz="914089" rtl="0" eaLnBrk="1" latinLnBrk="0" hangingPunct="1">
              <a:lnSpc>
                <a:spcPct val="90000"/>
              </a:lnSpc>
              <a:spcBef>
                <a:spcPct val="20000"/>
              </a:spcBef>
              <a:buSzPct val="80000"/>
              <a:buFont typeface="Arial" pitchFamily="34" charset="0"/>
              <a:buChar char="•"/>
            </a:pPr>
            <a:r>
              <a:rPr lang="en-US"/>
              <a:t>Third level</a:t>
            </a:r>
          </a:p>
          <a:p>
            <a:pPr marL="341211" lvl="3" indent="-341211" algn="l" defTabSz="914089" rtl="0" eaLnBrk="1" latinLnBrk="0" hangingPunct="1">
              <a:lnSpc>
                <a:spcPct val="90000"/>
              </a:lnSpc>
              <a:spcBef>
                <a:spcPct val="20000"/>
              </a:spcBef>
              <a:buSzPct val="80000"/>
              <a:buFont typeface="Arial" pitchFamily="34" charset="0"/>
              <a:buChar char="•"/>
            </a:pPr>
            <a:r>
              <a:rPr lang="en-US"/>
              <a:t>Fourth level</a:t>
            </a:r>
          </a:p>
          <a:p>
            <a:pPr marL="341211" lvl="4" indent="-341211" algn="l" defTabSz="914089" rtl="0" eaLnBrk="1" latinLnBrk="0" hangingPunct="1">
              <a:lnSpc>
                <a:spcPct val="90000"/>
              </a:lnSpc>
              <a:spcBef>
                <a:spcPct val="20000"/>
              </a:spcBef>
              <a:buSzPct val="80000"/>
              <a:buFont typeface="Arial" pitchFamily="34" charset="0"/>
              <a:buChar char="•"/>
            </a:pPr>
            <a:r>
              <a:rPr lang="en-US"/>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77300912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Title Slide 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929" y="-20124"/>
            <a:ext cx="12314046" cy="6916568"/>
          </a:xfrm>
          <a:prstGeom prst="rect">
            <a:avLst/>
          </a:prstGeom>
        </p:spPr>
      </p:pic>
      <p:sp>
        <p:nvSpPr>
          <p:cNvPr id="17" name="Rectangle 16"/>
          <p:cNvSpPr/>
          <p:nvPr userDrawn="1"/>
        </p:nvSpPr>
        <p:spPr bwMode="gray">
          <a:xfrm>
            <a:off x="123116" y="1381528"/>
            <a:ext cx="7665439" cy="3587911"/>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23116" y="1380676"/>
            <a:ext cx="7667103" cy="1795660"/>
          </a:xfrm>
          <a:noFill/>
        </p:spPr>
        <p:txBody>
          <a:bodyPr lIns="146304" tIns="91440" rIns="146304" bIns="91440" anchor="t" anchorCtr="0"/>
          <a:lstStyle>
            <a:lvl1pPr>
              <a:defRPr sz="5882" spc="-98" baseline="0">
                <a:gradFill>
                  <a:gsLst>
                    <a:gs pos="5833">
                      <a:srgbClr val="FFFFFF"/>
                    </a:gs>
                    <a:gs pos="18000">
                      <a:srgbClr val="FFFFFF"/>
                    </a:gs>
                  </a:gsLst>
                  <a:lin ang="5400000" scaled="0"/>
                </a:gradFill>
              </a:defRPr>
            </a:lvl1pPr>
          </a:lstStyle>
          <a:p>
            <a:r>
              <a:rPr lang="en-US" dirty="0"/>
              <a:t>Presentation title</a:t>
            </a:r>
          </a:p>
        </p:txBody>
      </p:sp>
      <p:sp>
        <p:nvSpPr>
          <p:cNvPr id="3" name="Text Placeholder 2"/>
          <p:cNvSpPr>
            <a:spLocks noGrp="1"/>
          </p:cNvSpPr>
          <p:nvPr>
            <p:ph type="body" sz="quarter" idx="14"/>
          </p:nvPr>
        </p:nvSpPr>
        <p:spPr bwMode="ltGray">
          <a:xfrm>
            <a:off x="123116" y="3175490"/>
            <a:ext cx="7667103" cy="179084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a:t>Click to edit Master text styles</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2617" y="5840177"/>
            <a:ext cx="2262982" cy="950893"/>
          </a:xfrm>
          <a:prstGeom prst="rect">
            <a:avLst/>
          </a:prstGeom>
        </p:spPr>
      </p:pic>
    </p:spTree>
    <p:extLst>
      <p:ext uri="{BB962C8B-B14F-4D97-AF65-F5344CB8AC3E}">
        <p14:creationId xmlns:p14="http://schemas.microsoft.com/office/powerpoint/2010/main" val="13320442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291254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3812" y="1684475"/>
            <a:ext cx="11151918" cy="3138399"/>
          </a:xfrm>
        </p:spPr>
        <p:txBody>
          <a:bodyPr/>
          <a:lstStyle>
            <a:lvl1pPr>
              <a:lnSpc>
                <a:spcPct val="150000"/>
              </a:lnSpc>
              <a:buClr>
                <a:schemeClr val="accent4"/>
              </a:buClr>
              <a:defRPr b="1"/>
            </a:lvl1pPr>
            <a:lvl2pPr>
              <a:lnSpc>
                <a:spcPct val="150000"/>
              </a:lnSpc>
              <a:buClr>
                <a:schemeClr val="accent4"/>
              </a:buClr>
              <a:defRPr b="1"/>
            </a:lvl2pPr>
            <a:lvl3pPr>
              <a:lnSpc>
                <a:spcPct val="150000"/>
              </a:lnSpc>
              <a:buClr>
                <a:schemeClr val="accent4"/>
              </a:buClr>
              <a:defRPr b="1"/>
            </a:lvl3pPr>
            <a:lvl4pPr>
              <a:lnSpc>
                <a:spcPct val="150000"/>
              </a:lnSpc>
              <a:buClr>
                <a:schemeClr val="accent4"/>
              </a:buClr>
              <a:defRPr b="1"/>
            </a:lvl4pPr>
            <a:lvl5pPr>
              <a:lnSpc>
                <a:spcPct val="150000"/>
              </a:lnSpc>
              <a:buClr>
                <a:schemeClr val="accent4"/>
              </a:buClr>
              <a:defRPr b="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p:cNvSpPr>
            <a:spLocks noGrp="1"/>
          </p:cNvSpPr>
          <p:nvPr>
            <p:ph type="title"/>
          </p:nvPr>
        </p:nvSpPr>
        <p:spPr>
          <a:xfrm>
            <a:off x="269242" y="288493"/>
            <a:ext cx="11466488" cy="1163637"/>
          </a:xfrm>
        </p:spPr>
        <p:txBody>
          <a:bodyPr/>
          <a:lstStyle>
            <a:lvl1pPr>
              <a:defRPr sz="4705"/>
            </a:lvl1pPr>
          </a:lstStyle>
          <a:p>
            <a:r>
              <a:rPr lang="en-US" dirty="0"/>
              <a:t>Click to edit Master title style</a:t>
            </a:r>
            <a:endParaRPr lang="pt-PT" dirty="0"/>
          </a:p>
        </p:txBody>
      </p:sp>
    </p:spTree>
    <p:extLst>
      <p:ext uri="{BB962C8B-B14F-4D97-AF65-F5344CB8AC3E}">
        <p14:creationId xmlns:p14="http://schemas.microsoft.com/office/powerpoint/2010/main" val="292741029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3812" y="1684475"/>
            <a:ext cx="11151917" cy="4386124"/>
          </a:xfrm>
        </p:spPr>
        <p:txBody>
          <a:bodyPr/>
          <a:lstStyle>
            <a:lvl1pPr>
              <a:lnSpc>
                <a:spcPct val="150000"/>
              </a:lnSpc>
              <a:buClr>
                <a:schemeClr val="accent4"/>
              </a:buClr>
              <a:defRPr/>
            </a:lvl1pPr>
            <a:lvl2pPr>
              <a:lnSpc>
                <a:spcPct val="150000"/>
              </a:lnSpc>
              <a:buClr>
                <a:schemeClr val="accent4"/>
              </a:buClr>
              <a:defRPr/>
            </a:lvl2pPr>
            <a:lvl3pPr>
              <a:lnSpc>
                <a:spcPct val="150000"/>
              </a:lnSpc>
              <a:buClr>
                <a:schemeClr val="accent4"/>
              </a:buClr>
              <a:defRPr/>
            </a:lvl3pPr>
            <a:lvl4pPr>
              <a:lnSpc>
                <a:spcPct val="150000"/>
              </a:lnSpc>
              <a:buClr>
                <a:schemeClr val="accent4"/>
              </a:buClr>
              <a:defRPr/>
            </a:lvl4pPr>
            <a:lvl5pPr>
              <a:lnSpc>
                <a:spcPct val="150000"/>
              </a:lnSpc>
              <a:buClr>
                <a:schemeClr val="accent4"/>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1"/>
          </p:nvPr>
        </p:nvSpPr>
        <p:spPr>
          <a:xfrm>
            <a:off x="601835" y="6078215"/>
            <a:ext cx="5671504" cy="203132"/>
          </a:xfrm>
        </p:spPr>
        <p:txBody>
          <a:bodyPr/>
          <a:lstStyle>
            <a:lvl1pPr marL="0" indent="0">
              <a:buNone/>
              <a:defRPr sz="1467"/>
            </a:lvl1pPr>
          </a:lstStyle>
          <a:p>
            <a:pPr lvl="0"/>
            <a:r>
              <a:rPr lang="en-US" dirty="0"/>
              <a:t>Click to edit Master text styles</a:t>
            </a:r>
          </a:p>
        </p:txBody>
      </p:sp>
      <p:sp>
        <p:nvSpPr>
          <p:cNvPr id="8" name="Title 7"/>
          <p:cNvSpPr>
            <a:spLocks noGrp="1"/>
          </p:cNvSpPr>
          <p:nvPr>
            <p:ph type="title"/>
          </p:nvPr>
        </p:nvSpPr>
        <p:spPr>
          <a:xfrm>
            <a:off x="583812" y="196327"/>
            <a:ext cx="11151917" cy="1163637"/>
          </a:xfrm>
        </p:spPr>
        <p:txBody>
          <a:bodyPr/>
          <a:lstStyle/>
          <a:p>
            <a:r>
              <a:rPr lang="en-US"/>
              <a:t>Click to edit Master title style</a:t>
            </a:r>
            <a:endParaRPr lang="pt-PT"/>
          </a:p>
        </p:txBody>
      </p:sp>
    </p:spTree>
    <p:extLst>
      <p:ext uri="{BB962C8B-B14F-4D97-AF65-F5344CB8AC3E}">
        <p14:creationId xmlns:p14="http://schemas.microsoft.com/office/powerpoint/2010/main" val="374480571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3812" y="1684475"/>
            <a:ext cx="11151917" cy="4386124"/>
          </a:xfrm>
        </p:spPr>
        <p:txBody>
          <a:bodyPr/>
          <a:lstStyle>
            <a:lvl1pPr>
              <a:lnSpc>
                <a:spcPct val="150000"/>
              </a:lnSpc>
              <a:buClr>
                <a:schemeClr val="accent4"/>
              </a:buClr>
              <a:defRPr/>
            </a:lvl1pPr>
            <a:lvl2pPr>
              <a:lnSpc>
                <a:spcPct val="150000"/>
              </a:lnSpc>
              <a:buClr>
                <a:schemeClr val="accent4"/>
              </a:buClr>
              <a:defRPr/>
            </a:lvl2pPr>
            <a:lvl3pPr>
              <a:lnSpc>
                <a:spcPct val="150000"/>
              </a:lnSpc>
              <a:buClr>
                <a:schemeClr val="accent4"/>
              </a:buClr>
              <a:defRPr/>
            </a:lvl3pPr>
            <a:lvl4pPr>
              <a:lnSpc>
                <a:spcPct val="150000"/>
              </a:lnSpc>
              <a:buClr>
                <a:schemeClr val="accent4"/>
              </a:buClr>
              <a:defRPr/>
            </a:lvl4pPr>
            <a:lvl5pPr>
              <a:lnSpc>
                <a:spcPct val="150000"/>
              </a:lnSpc>
              <a:buClr>
                <a:schemeClr val="accent4"/>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1"/>
          </p:nvPr>
        </p:nvSpPr>
        <p:spPr>
          <a:xfrm>
            <a:off x="601835" y="6078215"/>
            <a:ext cx="5671504" cy="203132"/>
          </a:xfrm>
        </p:spPr>
        <p:txBody>
          <a:bodyPr/>
          <a:lstStyle>
            <a:lvl1pPr marL="0" indent="0">
              <a:buNone/>
              <a:defRPr sz="1467"/>
            </a:lvl1pPr>
          </a:lstStyle>
          <a:p>
            <a:pPr lvl="0"/>
            <a:r>
              <a:rPr lang="en-US" dirty="0"/>
              <a:t>Click to edit Master text styles</a:t>
            </a:r>
          </a:p>
        </p:txBody>
      </p:sp>
      <p:sp>
        <p:nvSpPr>
          <p:cNvPr id="8" name="Title 7"/>
          <p:cNvSpPr>
            <a:spLocks noGrp="1"/>
          </p:cNvSpPr>
          <p:nvPr>
            <p:ph type="title"/>
          </p:nvPr>
        </p:nvSpPr>
        <p:spPr>
          <a:xfrm>
            <a:off x="583812" y="196327"/>
            <a:ext cx="11151917" cy="1163637"/>
          </a:xfrm>
        </p:spPr>
        <p:txBody>
          <a:bodyPr/>
          <a:lstStyle/>
          <a:p>
            <a:r>
              <a:rPr lang="en-US"/>
              <a:t>Click to edit Master title style</a:t>
            </a:r>
            <a:endParaRPr lang="pt-PT"/>
          </a:p>
        </p:txBody>
      </p:sp>
    </p:spTree>
    <p:extLst>
      <p:ext uri="{BB962C8B-B14F-4D97-AF65-F5344CB8AC3E}">
        <p14:creationId xmlns:p14="http://schemas.microsoft.com/office/powerpoint/2010/main" val="317219647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a:t>Click to edit Master text styles</a:t>
            </a:r>
          </a:p>
        </p:txBody>
      </p:sp>
      <p:sp>
        <p:nvSpPr>
          <p:cNvPr id="4" name="Content Placeholder 3"/>
          <p:cNvSpPr>
            <a:spLocks noGrp="1"/>
          </p:cNvSpPr>
          <p:nvPr>
            <p:ph sz="half" idx="2"/>
          </p:nvPr>
        </p:nvSpPr>
        <p:spPr>
          <a:xfrm>
            <a:off x="508001" y="2266796"/>
            <a:ext cx="5486400" cy="1945148"/>
          </a:xfrm>
        </p:spPr>
        <p:txBody>
          <a:bodyPr/>
          <a:lstStyle>
            <a:lvl1pPr marL="403104" indent="-403104">
              <a:buSzPct val="80000"/>
              <a:buFont typeface="Arial" pitchFamily="34" charset="0"/>
              <a:buChar char="•"/>
              <a:defRPr sz="2799"/>
            </a:lvl1pPr>
            <a:lvl2pPr marL="744315" indent="-322166">
              <a:buSzPct val="80000"/>
              <a:buFont typeface="Arial" pitchFamily="34" charset="0"/>
              <a:buChar char="•"/>
              <a:defRPr sz="2799"/>
            </a:lvl2pPr>
            <a:lvl3pPr marL="1026805" indent="-282490" defTabSz="1029979">
              <a:buSzPct val="80000"/>
              <a:buFont typeface="Arial" pitchFamily="34" charset="0"/>
              <a:buChar char="•"/>
              <a:defRPr sz="2399"/>
            </a:lvl3pPr>
            <a:lvl4pPr marL="1317230" indent="-287252">
              <a:buSzPct val="80000"/>
              <a:buFont typeface="Arial" pitchFamily="34" charset="0"/>
              <a:buChar char="•"/>
              <a:defRPr sz="1999"/>
            </a:lvl4pPr>
            <a:lvl5pPr marL="1541001" indent="-223771">
              <a:buSzPct val="80000"/>
              <a:buFont typeface="Arial" pitchFamily="34" charset="0"/>
              <a:buChar char="•"/>
              <a:defRPr sz="1999"/>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232" indent="-296232">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1pPr>
            <a:lvl2pPr marL="457063" indent="-457063">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764945" indent="-342797">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372775" indent="-342797">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1087112" indent="-342797">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marL="1372775" indent="-342797">
              <a:defRPr sz="1600"/>
            </a:lvl6pPr>
            <a:lvl7pPr marL="1602894" indent="-285664">
              <a:defRPr sz="1600"/>
            </a:lvl7pPr>
            <a:lvl8pPr>
              <a:defRPr sz="1600"/>
            </a:lvl8pPr>
            <a:lvl9pPr>
              <a:defRPr sz="1600"/>
            </a:lvl9pPr>
          </a:lstStyle>
          <a:p>
            <a:pPr marL="403104" lvl="0" indent="-403104" algn="l" defTabSz="914089" rtl="0" eaLnBrk="1" latinLnBrk="0" hangingPunct="1">
              <a:lnSpc>
                <a:spcPct val="90000"/>
              </a:lnSpc>
              <a:spcBef>
                <a:spcPct val="20000"/>
              </a:spcBef>
              <a:buSzPct val="80000"/>
            </a:pPr>
            <a:r>
              <a:rPr lang="en-US"/>
              <a:t>Click to edit Master text styles</a:t>
            </a:r>
          </a:p>
          <a:p>
            <a:pPr marL="403104" lvl="1" indent="-403104" algn="l" defTabSz="914089" rtl="0" eaLnBrk="1" latinLnBrk="0" hangingPunct="1">
              <a:lnSpc>
                <a:spcPct val="90000"/>
              </a:lnSpc>
              <a:spcBef>
                <a:spcPct val="20000"/>
              </a:spcBef>
              <a:buSzPct val="80000"/>
            </a:pPr>
            <a:r>
              <a:rPr lang="en-US"/>
              <a:t>Second level</a:t>
            </a:r>
          </a:p>
          <a:p>
            <a:pPr marL="403104" lvl="2" indent="-403104" algn="l" defTabSz="914089" rtl="0" eaLnBrk="1" latinLnBrk="0" hangingPunct="1">
              <a:lnSpc>
                <a:spcPct val="90000"/>
              </a:lnSpc>
              <a:spcBef>
                <a:spcPct val="20000"/>
              </a:spcBef>
              <a:buSzPct val="80000"/>
            </a:pPr>
            <a:r>
              <a:rPr lang="en-US"/>
              <a:t>Third level</a:t>
            </a:r>
          </a:p>
          <a:p>
            <a:pPr marL="403104" lvl="3" indent="-403104" algn="l" defTabSz="914089" rtl="0" eaLnBrk="1" latinLnBrk="0" hangingPunct="1">
              <a:lnSpc>
                <a:spcPct val="90000"/>
              </a:lnSpc>
              <a:spcBef>
                <a:spcPct val="20000"/>
              </a:spcBef>
              <a:buSzPct val="80000"/>
            </a:pPr>
            <a:r>
              <a:rPr lang="en-US"/>
              <a:t>Fourth level</a:t>
            </a:r>
          </a:p>
          <a:p>
            <a:pPr marL="403104" lvl="4" indent="-403104" algn="l" defTabSz="914089" rtl="0" eaLnBrk="1" latinLnBrk="0" hangingPunct="1">
              <a:lnSpc>
                <a:spcPct val="90000"/>
              </a:lnSpc>
              <a:spcBef>
                <a:spcPct val="20000"/>
              </a:spcBef>
              <a:buSzPct val="80000"/>
            </a:pPr>
            <a:r>
              <a:rPr lang="en-US"/>
              <a:t>Fifth level</a:t>
            </a:r>
            <a:endParaRPr lang="en-US" dirty="0"/>
          </a:p>
        </p:txBody>
      </p:sp>
      <p:pic>
        <p:nvPicPr>
          <p:cNvPr id="9" name="图片 8"/>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83229782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pic>
        <p:nvPicPr>
          <p:cNvPr id="5" name="图片 4"/>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24474499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60134941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No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24245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691" rIns="91380" bIns="45691" numCol="1" spcCol="0" rtlCol="0" anchor="ctr" anchorCtr="0" compatLnSpc="1">
            <a:prstTxWarp prst="textNoShape">
              <a:avLst/>
            </a:prstTxWarp>
          </a:bodyPr>
          <a:lstStyle/>
          <a:p>
            <a:pPr algn="ctr" defTabSz="913514"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a:t>Click to edit Master title style</a:t>
            </a:r>
            <a:endParaRPr lang="en-US" dirty="0"/>
          </a:p>
        </p:txBody>
      </p:sp>
      <p:sp>
        <p:nvSpPr>
          <p:cNvPr id="5" name="Text Placeholder 4"/>
          <p:cNvSpPr>
            <a:spLocks noGrp="1"/>
          </p:cNvSpPr>
          <p:nvPr>
            <p:ph type="body" sz="quarter" idx="11"/>
          </p:nvPr>
        </p:nvSpPr>
        <p:spPr>
          <a:xfrm>
            <a:off x="3474710" y="3417661"/>
            <a:ext cx="6947121" cy="1241878"/>
          </a:xfrm>
        </p:spPr>
        <p:txBody>
          <a:bodyPr lIns="182880" tIns="182880" anchor="ctr" anchorCtr="0"/>
          <a:lstStyle>
            <a:lvl1pPr marL="574503" indent="-571329">
              <a:spcAft>
                <a:spcPts val="1200"/>
              </a:spcAft>
              <a:buNone/>
              <a:defRPr lang="en-US" sz="4399"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399" kern="1200" spc="-50" baseline="0" dirty="0">
                <a:gradFill>
                  <a:gsLst>
                    <a:gs pos="0">
                      <a:srgbClr val="595959"/>
                    </a:gs>
                    <a:gs pos="86000">
                      <a:srgbClr val="595959"/>
                    </a:gs>
                  </a:gsLst>
                  <a:lin ang="5400000" scaled="0"/>
                </a:gradFill>
                <a:latin typeface="+mn-lt"/>
                <a:ea typeface="+mn-ea"/>
                <a:cs typeface="+mn-cs"/>
              </a:defRPr>
            </a:lvl2pPr>
          </a:lstStyle>
          <a:p>
            <a:pPr marL="3174" lvl="0" indent="0" algn="l" defTabSz="914089" rtl="0" eaLnBrk="1" latinLnBrk="0" hangingPunct="1">
              <a:lnSpc>
                <a:spcPct val="90000"/>
              </a:lnSpc>
              <a:spcBef>
                <a:spcPts val="0"/>
              </a:spcBef>
              <a:spcAft>
                <a:spcPts val="900"/>
              </a:spcAft>
              <a:buSzPct val="80000"/>
            </a:pPr>
            <a:r>
              <a:rPr lang="en-US"/>
              <a:t>Click to edit Master text styles</a:t>
            </a:r>
          </a:p>
          <a:p>
            <a:pPr marL="3174" lvl="1" indent="0" algn="l" defTabSz="914089" rtl="0" eaLnBrk="1" latinLnBrk="0" hangingPunct="1">
              <a:lnSpc>
                <a:spcPct val="90000"/>
              </a:lnSpc>
              <a:spcBef>
                <a:spcPts val="0"/>
              </a:spcBef>
              <a:spcAft>
                <a:spcPts val="900"/>
              </a:spcAft>
              <a:buSzPct val="80000"/>
            </a:pPr>
            <a:r>
              <a:rPr lang="en-US"/>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312362376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theme" Target="../theme/theme2.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9" y="228603"/>
            <a:ext cx="11151917" cy="747897"/>
          </a:xfrm>
          <a:prstGeom prst="rect">
            <a:avLst/>
          </a:prstGeom>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90334002"/>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9" r:id="rId22"/>
    <p:sldLayoutId id="2147483690" r:id="rId23"/>
    <p:sldLayoutId id="2147483691" r:id="rId24"/>
    <p:sldLayoutId id="2147483692" r:id="rId25"/>
    <p:sldLayoutId id="2147483660" r:id="rId26"/>
    <p:sldLayoutId id="2147483662" r:id="rId27"/>
    <p:sldLayoutId id="2147483661" r:id="rId28"/>
  </p:sldLayoutIdLst>
  <p:transition>
    <p:fade/>
  </p:transition>
  <p:txStyles>
    <p:titleStyle>
      <a:lvl1pPr algn="l" defTabSz="914089" rtl="0" eaLnBrk="1" latinLnBrk="0" hangingPunct="1">
        <a:lnSpc>
          <a:spcPct val="90000"/>
        </a:lnSpc>
        <a:spcBef>
          <a:spcPct val="0"/>
        </a:spcBef>
        <a:buNone/>
        <a:defRPr lang="en-US" sz="5398"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237" indent="-460237" algn="l" defTabSz="91408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406" indent="-395169" algn="l" defTabSz="91408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510" indent="-403104" algn="l" defTabSz="91408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482" indent="-345971"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4pPr>
      <a:lvl5pPr marL="1940931" indent="-336449"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89" rtl="0" eaLnBrk="1" latinLnBrk="0" hangingPunct="1">
        <a:defRPr sz="1799" kern="1200">
          <a:solidFill>
            <a:schemeClr val="tx1"/>
          </a:solidFill>
          <a:latin typeface="+mn-lt"/>
          <a:ea typeface="+mn-ea"/>
          <a:cs typeface="+mn-cs"/>
        </a:defRPr>
      </a:lvl1pPr>
      <a:lvl2pPr marL="457045" algn="l" defTabSz="914089" rtl="0" eaLnBrk="1" latinLnBrk="0" hangingPunct="1">
        <a:defRPr sz="1799" kern="1200">
          <a:solidFill>
            <a:schemeClr val="tx1"/>
          </a:solidFill>
          <a:latin typeface="+mn-lt"/>
          <a:ea typeface="+mn-ea"/>
          <a:cs typeface="+mn-cs"/>
        </a:defRPr>
      </a:lvl2pPr>
      <a:lvl3pPr marL="914089" algn="l" defTabSz="914089" rtl="0" eaLnBrk="1" latinLnBrk="0" hangingPunct="1">
        <a:defRPr sz="1799" kern="1200">
          <a:solidFill>
            <a:schemeClr val="tx1"/>
          </a:solidFill>
          <a:latin typeface="+mn-lt"/>
          <a:ea typeface="+mn-ea"/>
          <a:cs typeface="+mn-cs"/>
        </a:defRPr>
      </a:lvl3pPr>
      <a:lvl4pPr marL="1371134" algn="l" defTabSz="914089" rtl="0" eaLnBrk="1" latinLnBrk="0" hangingPunct="1">
        <a:defRPr sz="1799" kern="1200">
          <a:solidFill>
            <a:schemeClr val="tx1"/>
          </a:solidFill>
          <a:latin typeface="+mn-lt"/>
          <a:ea typeface="+mn-ea"/>
          <a:cs typeface="+mn-cs"/>
        </a:defRPr>
      </a:lvl4pPr>
      <a:lvl5pPr marL="1828178" algn="l" defTabSz="914089" rtl="0" eaLnBrk="1" latinLnBrk="0" hangingPunct="1">
        <a:defRPr sz="1799" kern="1200">
          <a:solidFill>
            <a:schemeClr val="tx1"/>
          </a:solidFill>
          <a:latin typeface="+mn-lt"/>
          <a:ea typeface="+mn-ea"/>
          <a:cs typeface="+mn-cs"/>
        </a:defRPr>
      </a:lvl5pPr>
      <a:lvl6pPr marL="2285223" algn="l" defTabSz="914089" rtl="0" eaLnBrk="1" latinLnBrk="0" hangingPunct="1">
        <a:defRPr sz="1799" kern="1200">
          <a:solidFill>
            <a:schemeClr val="tx1"/>
          </a:solidFill>
          <a:latin typeface="+mn-lt"/>
          <a:ea typeface="+mn-ea"/>
          <a:cs typeface="+mn-cs"/>
        </a:defRPr>
      </a:lvl6pPr>
      <a:lvl7pPr marL="2742267" algn="l" defTabSz="914089" rtl="0" eaLnBrk="1" latinLnBrk="0" hangingPunct="1">
        <a:defRPr sz="1799" kern="1200">
          <a:solidFill>
            <a:schemeClr val="tx1"/>
          </a:solidFill>
          <a:latin typeface="+mn-lt"/>
          <a:ea typeface="+mn-ea"/>
          <a:cs typeface="+mn-cs"/>
        </a:defRPr>
      </a:lvl7pPr>
      <a:lvl8pPr marL="3199312" algn="l" defTabSz="914089" rtl="0" eaLnBrk="1" latinLnBrk="0" hangingPunct="1">
        <a:defRPr sz="1799" kern="1200">
          <a:solidFill>
            <a:schemeClr val="tx1"/>
          </a:solidFill>
          <a:latin typeface="+mn-lt"/>
          <a:ea typeface="+mn-ea"/>
          <a:cs typeface="+mn-cs"/>
        </a:defRPr>
      </a:lvl8pPr>
      <a:lvl9pPr marL="3656357" algn="l" defTabSz="914089" rtl="0" eaLnBrk="1" latinLnBrk="0" hangingPunct="1">
        <a:defRPr sz="17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F71119-80F2-44D3-9416-AEF9C0C894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t-PT"/>
          </a:p>
        </p:txBody>
      </p:sp>
      <p:sp>
        <p:nvSpPr>
          <p:cNvPr id="3" name="Text Placeholder 2">
            <a:extLst>
              <a:ext uri="{FF2B5EF4-FFF2-40B4-BE49-F238E27FC236}">
                <a16:creationId xmlns:a16="http://schemas.microsoft.com/office/drawing/2014/main" id="{2E45997B-DF78-40E1-BA95-D28342A2DA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DD1C3326-47CA-47CA-BE0A-D184C5EAD8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1C883F-1A8E-4D4E-A84A-2D665415983A}" type="datetimeFigureOut">
              <a:rPr lang="pt-PT" smtClean="0"/>
              <a:t>10/04/2018</a:t>
            </a:fld>
            <a:endParaRPr lang="pt-PT"/>
          </a:p>
        </p:txBody>
      </p:sp>
      <p:sp>
        <p:nvSpPr>
          <p:cNvPr id="5" name="Footer Placeholder 4">
            <a:extLst>
              <a:ext uri="{FF2B5EF4-FFF2-40B4-BE49-F238E27FC236}">
                <a16:creationId xmlns:a16="http://schemas.microsoft.com/office/drawing/2014/main" id="{DAF80661-05A0-480F-970E-9E7382C9A4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PT"/>
          </a:p>
        </p:txBody>
      </p:sp>
      <p:sp>
        <p:nvSpPr>
          <p:cNvPr id="6" name="Slide Number Placeholder 5">
            <a:extLst>
              <a:ext uri="{FF2B5EF4-FFF2-40B4-BE49-F238E27FC236}">
                <a16:creationId xmlns:a16="http://schemas.microsoft.com/office/drawing/2014/main" id="{8061BD10-5C12-41E4-8BD6-4E40B5D38D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56BE60-80C3-4F30-B7D2-2EE54AD1CEAD}" type="slidenum">
              <a:rPr lang="pt-PT" smtClean="0"/>
              <a:t>‹#›</a:t>
            </a:fld>
            <a:endParaRPr lang="pt-PT"/>
          </a:p>
        </p:txBody>
      </p:sp>
    </p:spTree>
    <p:extLst>
      <p:ext uri="{BB962C8B-B14F-4D97-AF65-F5344CB8AC3E}">
        <p14:creationId xmlns:p14="http://schemas.microsoft.com/office/powerpoint/2010/main" val="1966531673"/>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Lst>
  <p:transition>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40.xml"/></Relationships>
</file>

<file path=ppt/slides/_rels/slide10.xml.rels><?xml version="1.0" encoding="UTF-8" standalone="yes"?>
<Relationships xmlns="http://schemas.openxmlformats.org/package/2006/relationships"><Relationship Id="rId8" Type="http://schemas.openxmlformats.org/officeDocument/2006/relationships/image" Target="../media/image64.jpg"/><Relationship Id="rId13" Type="http://schemas.openxmlformats.org/officeDocument/2006/relationships/image" Target="../media/image69.png"/><Relationship Id="rId18" Type="http://schemas.openxmlformats.org/officeDocument/2006/relationships/image" Target="../media/image74.jpg"/><Relationship Id="rId26" Type="http://schemas.openxmlformats.org/officeDocument/2006/relationships/image" Target="../media/image81.png"/><Relationship Id="rId3" Type="http://schemas.openxmlformats.org/officeDocument/2006/relationships/image" Target="../media/image59.jpeg"/><Relationship Id="rId21" Type="http://schemas.openxmlformats.org/officeDocument/2006/relationships/image" Target="../media/image77.jpeg"/><Relationship Id="rId7" Type="http://schemas.openxmlformats.org/officeDocument/2006/relationships/image" Target="../media/image63.png"/><Relationship Id="rId12" Type="http://schemas.openxmlformats.org/officeDocument/2006/relationships/image" Target="../media/image68.png"/><Relationship Id="rId17" Type="http://schemas.openxmlformats.org/officeDocument/2006/relationships/image" Target="../media/image73.gif"/><Relationship Id="rId25" Type="http://schemas.openxmlformats.org/officeDocument/2006/relationships/image" Target="../media/image80.png"/><Relationship Id="rId2" Type="http://schemas.openxmlformats.org/officeDocument/2006/relationships/notesSlide" Target="../notesSlides/notesSlide10.xml"/><Relationship Id="rId16" Type="http://schemas.openxmlformats.org/officeDocument/2006/relationships/image" Target="../media/image72.png"/><Relationship Id="rId20" Type="http://schemas.openxmlformats.org/officeDocument/2006/relationships/image" Target="../media/image76.gif"/><Relationship Id="rId29" Type="http://schemas.openxmlformats.org/officeDocument/2006/relationships/image" Target="../media/image84.jpeg"/><Relationship Id="rId1" Type="http://schemas.openxmlformats.org/officeDocument/2006/relationships/slideLayout" Target="../slideLayouts/slideLayout35.xml"/><Relationship Id="rId6" Type="http://schemas.openxmlformats.org/officeDocument/2006/relationships/image" Target="../media/image62.jpg"/><Relationship Id="rId11" Type="http://schemas.openxmlformats.org/officeDocument/2006/relationships/image" Target="../media/image67.png"/><Relationship Id="rId24" Type="http://schemas.openxmlformats.org/officeDocument/2006/relationships/image" Target="../media/image79.jpeg"/><Relationship Id="rId32" Type="http://schemas.openxmlformats.org/officeDocument/2006/relationships/image" Target="../media/image87.png"/><Relationship Id="rId5" Type="http://schemas.openxmlformats.org/officeDocument/2006/relationships/image" Target="../media/image61.jpg"/><Relationship Id="rId15" Type="http://schemas.openxmlformats.org/officeDocument/2006/relationships/image" Target="../media/image71.png"/><Relationship Id="rId23" Type="http://schemas.openxmlformats.org/officeDocument/2006/relationships/hyperlink" Target="https://www.google.pt/url?sa=i&amp;rct=j&amp;q=&amp;esrc=s&amp;source=images&amp;cd=&amp;cad=rja&amp;uact=8&amp;ved=&amp;url=http://bibliotecas.universia.pt/&amp;psig=AFQjCNGsBBfJhFWEwBSVUw4p1hjEHMrR3Q&amp;ust=1467126808874799" TargetMode="External"/><Relationship Id="rId28" Type="http://schemas.openxmlformats.org/officeDocument/2006/relationships/image" Target="../media/image83.jpeg"/><Relationship Id="rId10" Type="http://schemas.openxmlformats.org/officeDocument/2006/relationships/image" Target="../media/image66.jpg"/><Relationship Id="rId19" Type="http://schemas.openxmlformats.org/officeDocument/2006/relationships/image" Target="../media/image75.jpeg"/><Relationship Id="rId31" Type="http://schemas.openxmlformats.org/officeDocument/2006/relationships/image" Target="../media/image86.png"/><Relationship Id="rId4" Type="http://schemas.openxmlformats.org/officeDocument/2006/relationships/image" Target="../media/image60.png"/><Relationship Id="rId9" Type="http://schemas.openxmlformats.org/officeDocument/2006/relationships/image" Target="../media/image65.jpg"/><Relationship Id="rId14" Type="http://schemas.openxmlformats.org/officeDocument/2006/relationships/image" Target="../media/image70.png"/><Relationship Id="rId22" Type="http://schemas.openxmlformats.org/officeDocument/2006/relationships/image" Target="../media/image78.jpeg"/><Relationship Id="rId27" Type="http://schemas.openxmlformats.org/officeDocument/2006/relationships/image" Target="../media/image82.jpeg"/><Relationship Id="rId30" Type="http://schemas.openxmlformats.org/officeDocument/2006/relationships/image" Target="../media/image8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evScope/HandsOn-Angular" TargetMode="External"/><Relationship Id="rId2" Type="http://schemas.openxmlformats.org/officeDocument/2006/relationships/notesSlide" Target="../notesSlides/notesSlide12.xml"/><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3" Type="http://schemas.openxmlformats.org/officeDocument/2006/relationships/hyperlink" Target="https://angular.io/" TargetMode="External"/><Relationship Id="rId2" Type="http://schemas.openxmlformats.org/officeDocument/2006/relationships/notesSlide" Target="../notesSlides/notesSlide15.xml"/><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4.xml"/><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3" Type="http://schemas.openxmlformats.org/officeDocument/2006/relationships/hyperlink" Target="mailto:sergio.azevedo@devscope.net" TargetMode="External"/><Relationship Id="rId2" Type="http://schemas.openxmlformats.org/officeDocument/2006/relationships/notesSlide" Target="../notesSlides/notesSlide3.xml"/><Relationship Id="rId1" Type="http://schemas.openxmlformats.org/officeDocument/2006/relationships/slideLayout" Target="../slideLayouts/slideLayout30.xml"/><Relationship Id="rId5" Type="http://schemas.openxmlformats.org/officeDocument/2006/relationships/image" Target="../media/image13.jpg"/><Relationship Id="rId4" Type="http://schemas.openxmlformats.org/officeDocument/2006/relationships/image" Target="../media/image1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1.xml"/></Relationships>
</file>

<file path=ppt/slides/_rels/slide31.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29.xml"/><Relationship Id="rId1" Type="http://schemas.openxmlformats.org/officeDocument/2006/relationships/slideLayout" Target="../slideLayouts/slideLayout42.xml"/></Relationships>
</file>

<file path=ppt/slides/_rels/slide32.xml.rels><?xml version="1.0" encoding="UTF-8" standalone="yes"?>
<Relationships xmlns="http://schemas.openxmlformats.org/package/2006/relationships"><Relationship Id="rId3" Type="http://schemas.openxmlformats.org/officeDocument/2006/relationships/hyperlink" Target="https://angular.io/tutorial" TargetMode="External"/><Relationship Id="rId2" Type="http://schemas.openxmlformats.org/officeDocument/2006/relationships/notesSlide" Target="../notesSlides/notesSlide30.xml"/><Relationship Id="rId1" Type="http://schemas.openxmlformats.org/officeDocument/2006/relationships/slideLayout" Target="../slideLayouts/slideLayout30.xml"/><Relationship Id="rId4" Type="http://schemas.openxmlformats.org/officeDocument/2006/relationships/hyperlink" Target="https://stackblitz.com/angular/pmkklxdkrva"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41.xml"/><Relationship Id="rId5" Type="http://schemas.openxmlformats.org/officeDocument/2006/relationships/image" Target="../media/image13.jp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hyperlink" Target="mailto:rui.silva@devscope.net" TargetMode="External"/><Relationship Id="rId2" Type="http://schemas.openxmlformats.org/officeDocument/2006/relationships/notesSlide" Target="../notesSlides/notesSlide4.xml"/><Relationship Id="rId1" Type="http://schemas.openxmlformats.org/officeDocument/2006/relationships/slideLayout" Target="../slideLayouts/slideLayout30.xml"/><Relationship Id="rId5" Type="http://schemas.openxmlformats.org/officeDocument/2006/relationships/image" Target="../media/image14.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1.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43.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4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3.jpeg"/><Relationship Id="rId7"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3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8" Type="http://schemas.openxmlformats.org/officeDocument/2006/relationships/image" Target="../media/image33.jpeg"/><Relationship Id="rId13" Type="http://schemas.openxmlformats.org/officeDocument/2006/relationships/image" Target="../media/image38.gif"/><Relationship Id="rId18" Type="http://schemas.openxmlformats.org/officeDocument/2006/relationships/image" Target="../media/image43.png"/><Relationship Id="rId26" Type="http://schemas.openxmlformats.org/officeDocument/2006/relationships/image" Target="../media/image51.jpeg"/><Relationship Id="rId3" Type="http://schemas.openxmlformats.org/officeDocument/2006/relationships/image" Target="../media/image28.jpeg"/><Relationship Id="rId21" Type="http://schemas.openxmlformats.org/officeDocument/2006/relationships/image" Target="../media/image46.png"/><Relationship Id="rId7" Type="http://schemas.openxmlformats.org/officeDocument/2006/relationships/image" Target="../media/image32.jpeg"/><Relationship Id="rId12" Type="http://schemas.openxmlformats.org/officeDocument/2006/relationships/image" Target="../media/image37.png"/><Relationship Id="rId17" Type="http://schemas.openxmlformats.org/officeDocument/2006/relationships/image" Target="../media/image42.png"/><Relationship Id="rId25" Type="http://schemas.openxmlformats.org/officeDocument/2006/relationships/image" Target="../media/image50.jpeg"/><Relationship Id="rId33" Type="http://schemas.openxmlformats.org/officeDocument/2006/relationships/image" Target="../media/image58.png"/><Relationship Id="rId2" Type="http://schemas.openxmlformats.org/officeDocument/2006/relationships/notesSlide" Target="../notesSlides/notesSlide9.xml"/><Relationship Id="rId16" Type="http://schemas.openxmlformats.org/officeDocument/2006/relationships/image" Target="../media/image41.gif"/><Relationship Id="rId20" Type="http://schemas.openxmlformats.org/officeDocument/2006/relationships/image" Target="../media/image45.jpeg"/><Relationship Id="rId29" Type="http://schemas.openxmlformats.org/officeDocument/2006/relationships/image" Target="../media/image54.png"/><Relationship Id="rId1" Type="http://schemas.openxmlformats.org/officeDocument/2006/relationships/slideLayout" Target="../slideLayouts/slideLayout35.xml"/><Relationship Id="rId6" Type="http://schemas.openxmlformats.org/officeDocument/2006/relationships/image" Target="../media/image31.png"/><Relationship Id="rId11" Type="http://schemas.openxmlformats.org/officeDocument/2006/relationships/image" Target="../media/image36.jpeg"/><Relationship Id="rId24" Type="http://schemas.openxmlformats.org/officeDocument/2006/relationships/image" Target="../media/image49.jpeg"/><Relationship Id="rId32" Type="http://schemas.openxmlformats.org/officeDocument/2006/relationships/image" Target="../media/image57.png"/><Relationship Id="rId5" Type="http://schemas.openxmlformats.org/officeDocument/2006/relationships/image" Target="../media/image30.jpg"/><Relationship Id="rId15" Type="http://schemas.openxmlformats.org/officeDocument/2006/relationships/image" Target="../media/image40.jpg"/><Relationship Id="rId23" Type="http://schemas.openxmlformats.org/officeDocument/2006/relationships/image" Target="../media/image48.png"/><Relationship Id="rId28" Type="http://schemas.openxmlformats.org/officeDocument/2006/relationships/image" Target="../media/image53.emf"/><Relationship Id="rId10" Type="http://schemas.openxmlformats.org/officeDocument/2006/relationships/image" Target="../media/image35.jpg"/><Relationship Id="rId19" Type="http://schemas.openxmlformats.org/officeDocument/2006/relationships/image" Target="../media/image44.jpg"/><Relationship Id="rId31" Type="http://schemas.openxmlformats.org/officeDocument/2006/relationships/image" Target="../media/image56.png"/><Relationship Id="rId4" Type="http://schemas.openxmlformats.org/officeDocument/2006/relationships/image" Target="../media/image29.png"/><Relationship Id="rId9" Type="http://schemas.openxmlformats.org/officeDocument/2006/relationships/image" Target="../media/image34.jpg"/><Relationship Id="rId14" Type="http://schemas.openxmlformats.org/officeDocument/2006/relationships/image" Target="../media/image39.gif"/><Relationship Id="rId22" Type="http://schemas.openxmlformats.org/officeDocument/2006/relationships/image" Target="../media/image47.jpeg"/><Relationship Id="rId27" Type="http://schemas.openxmlformats.org/officeDocument/2006/relationships/image" Target="../media/image52.jpeg"/><Relationship Id="rId30" Type="http://schemas.openxmlformats.org/officeDocument/2006/relationships/image" Target="../media/image5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303" y="1524000"/>
            <a:ext cx="7396418" cy="2204700"/>
          </a:xfrm>
        </p:spPr>
        <p:txBody>
          <a:bodyPr/>
          <a:lstStyle/>
          <a:p>
            <a:r>
              <a:rPr lang="en-US" sz="4705" dirty="0"/>
              <a:t>Getting started with Angular 5 with Visual Studio Code</a:t>
            </a:r>
            <a:endParaRPr lang="pt-PT" sz="4705" dirty="0"/>
          </a:p>
        </p:txBody>
      </p:sp>
      <p:sp>
        <p:nvSpPr>
          <p:cNvPr id="3" name="Text Placeholder 2"/>
          <p:cNvSpPr>
            <a:spLocks noGrp="1"/>
          </p:cNvSpPr>
          <p:nvPr>
            <p:ph type="body" sz="quarter" idx="14"/>
          </p:nvPr>
        </p:nvSpPr>
        <p:spPr>
          <a:xfrm>
            <a:off x="269301" y="2971799"/>
            <a:ext cx="8085658" cy="1871325"/>
          </a:xfrm>
        </p:spPr>
        <p:txBody>
          <a:bodyPr/>
          <a:lstStyle/>
          <a:p>
            <a:r>
              <a:rPr lang="en-US" sz="2549" b="1" dirty="0"/>
              <a:t>Sérgio Azevedo</a:t>
            </a:r>
          </a:p>
          <a:p>
            <a:pPr fontAlgn="base"/>
            <a:r>
              <a:rPr lang="en-US" sz="2549" dirty="0"/>
              <a:t>Senior Software Engineer</a:t>
            </a:r>
          </a:p>
          <a:p>
            <a:pPr fontAlgn="base"/>
            <a:endParaRPr lang="en-US" sz="2549" b="1" dirty="0"/>
          </a:p>
          <a:p>
            <a:r>
              <a:rPr lang="en-US" sz="2549" b="1" dirty="0"/>
              <a:t>Rui Silva</a:t>
            </a:r>
          </a:p>
          <a:p>
            <a:r>
              <a:rPr lang="en-US" sz="2549" dirty="0"/>
              <a:t>Software Engineer</a:t>
            </a:r>
          </a:p>
          <a:p>
            <a:endParaRPr lang="pt-PT" sz="2549" dirty="0"/>
          </a:p>
        </p:txBody>
      </p:sp>
      <p:sp>
        <p:nvSpPr>
          <p:cNvPr id="5" name="Title 1"/>
          <p:cNvSpPr txBox="1">
            <a:spLocks/>
          </p:cNvSpPr>
          <p:nvPr/>
        </p:nvSpPr>
        <p:spPr>
          <a:xfrm>
            <a:off x="269302" y="252339"/>
            <a:ext cx="11474096" cy="564740"/>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PT" sz="4705" b="1" dirty="0">
                <a:solidFill>
                  <a:schemeClr val="bg1"/>
                </a:solidFill>
              </a:rPr>
              <a:t>ISEP </a:t>
            </a:r>
            <a:r>
              <a:rPr lang="pt-PT" sz="4705" b="1" dirty="0" err="1">
                <a:solidFill>
                  <a:schemeClr val="bg1"/>
                </a:solidFill>
              </a:rPr>
              <a:t>April</a:t>
            </a:r>
            <a:r>
              <a:rPr lang="pt-PT" sz="4705" b="1" dirty="0">
                <a:solidFill>
                  <a:schemeClr val="bg1"/>
                </a:solidFill>
              </a:rPr>
              <a:t> 2018</a:t>
            </a:r>
          </a:p>
        </p:txBody>
      </p:sp>
      <p:pic>
        <p:nvPicPr>
          <p:cNvPr id="6" name="Picture 2" descr="https://intranet.devscope.net/operacional/marketing/Branding/Logotipo%20Devscope/devscope_squar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978586" y="4699665"/>
            <a:ext cx="1411849" cy="1411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0887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4CD39-DBD7-4FCE-AFF7-65E731654C9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809614" y="2042297"/>
            <a:ext cx="1944500" cy="434556"/>
          </a:xfrm>
          <a:prstGeom prst="rect">
            <a:avLst/>
          </a:prstGeom>
        </p:spPr>
      </p:pic>
      <p:pic>
        <p:nvPicPr>
          <p:cNvPr id="10" name="Picture 9">
            <a:extLst>
              <a:ext uri="{FF2B5EF4-FFF2-40B4-BE49-F238E27FC236}">
                <a16:creationId xmlns:a16="http://schemas.microsoft.com/office/drawing/2014/main" id="{6833FA0E-AE17-4E5A-BBAB-48B12885E349}"/>
              </a:ext>
            </a:extLst>
          </p:cNvPr>
          <p:cNvPicPr/>
          <p:nvPr/>
        </p:nvPicPr>
        <p:blipFill>
          <a:blip r:embed="rId4">
            <a:extLst>
              <a:ext uri="{28A0092B-C50C-407E-A947-70E740481C1C}">
                <a14:useLocalDpi xmlns:a14="http://schemas.microsoft.com/office/drawing/2010/main" val="0"/>
              </a:ext>
            </a:extLst>
          </a:blip>
          <a:stretch>
            <a:fillRect/>
          </a:stretch>
        </p:blipFill>
        <p:spPr>
          <a:xfrm>
            <a:off x="2595403" y="2619735"/>
            <a:ext cx="1871296" cy="598571"/>
          </a:xfrm>
          <a:prstGeom prst="rect">
            <a:avLst/>
          </a:prstGeom>
        </p:spPr>
      </p:pic>
      <p:pic>
        <p:nvPicPr>
          <p:cNvPr id="11" name="Picture 10">
            <a:extLst>
              <a:ext uri="{FF2B5EF4-FFF2-40B4-BE49-F238E27FC236}">
                <a16:creationId xmlns:a16="http://schemas.microsoft.com/office/drawing/2014/main" id="{28DF3FF1-8B9D-46D2-B7BB-B286C45C47E4}"/>
              </a:ext>
            </a:extLst>
          </p:cNvPr>
          <p:cNvPicPr/>
          <p:nvPr/>
        </p:nvPicPr>
        <p:blipFill>
          <a:blip r:embed="rId5">
            <a:extLst>
              <a:ext uri="{28A0092B-C50C-407E-A947-70E740481C1C}">
                <a14:useLocalDpi xmlns:a14="http://schemas.microsoft.com/office/drawing/2010/main" val="0"/>
              </a:ext>
            </a:extLst>
          </a:blip>
          <a:stretch>
            <a:fillRect/>
          </a:stretch>
        </p:blipFill>
        <p:spPr>
          <a:xfrm>
            <a:off x="821343" y="1225396"/>
            <a:ext cx="1278253" cy="548913"/>
          </a:xfrm>
          <a:prstGeom prst="rect">
            <a:avLst/>
          </a:prstGeom>
        </p:spPr>
      </p:pic>
      <p:pic>
        <p:nvPicPr>
          <p:cNvPr id="12" name="Picture 11">
            <a:extLst>
              <a:ext uri="{FF2B5EF4-FFF2-40B4-BE49-F238E27FC236}">
                <a16:creationId xmlns:a16="http://schemas.microsoft.com/office/drawing/2014/main" id="{6C3C87D3-2E5D-4275-9563-98EBD69AFC13}"/>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566417" y="4169168"/>
            <a:ext cx="1533180" cy="489091"/>
          </a:xfrm>
          <a:prstGeom prst="rect">
            <a:avLst/>
          </a:prstGeom>
        </p:spPr>
      </p:pic>
      <p:pic>
        <p:nvPicPr>
          <p:cNvPr id="13" name="Picture 12">
            <a:extLst>
              <a:ext uri="{FF2B5EF4-FFF2-40B4-BE49-F238E27FC236}">
                <a16:creationId xmlns:a16="http://schemas.microsoft.com/office/drawing/2014/main" id="{B24C3A42-784D-4080-ADA0-2E48AA24920D}"/>
              </a:ext>
            </a:extLst>
          </p:cNvPr>
          <p:cNvPicPr/>
          <p:nvPr/>
        </p:nvPicPr>
        <p:blipFill>
          <a:blip r:embed="rId7">
            <a:extLst>
              <a:ext uri="{28A0092B-C50C-407E-A947-70E740481C1C}">
                <a14:useLocalDpi xmlns:a14="http://schemas.microsoft.com/office/drawing/2010/main" val="0"/>
              </a:ext>
            </a:extLst>
          </a:blip>
          <a:stretch>
            <a:fillRect/>
          </a:stretch>
        </p:blipFill>
        <p:spPr>
          <a:xfrm>
            <a:off x="9278085" y="2031419"/>
            <a:ext cx="1339457" cy="676128"/>
          </a:xfrm>
          <a:prstGeom prst="rect">
            <a:avLst/>
          </a:prstGeom>
        </p:spPr>
      </p:pic>
      <p:pic>
        <p:nvPicPr>
          <p:cNvPr id="15" name="Picture 14">
            <a:extLst>
              <a:ext uri="{FF2B5EF4-FFF2-40B4-BE49-F238E27FC236}">
                <a16:creationId xmlns:a16="http://schemas.microsoft.com/office/drawing/2014/main" id="{FA48F8FA-4B4A-40C6-B764-A1D15F568765}"/>
              </a:ext>
            </a:extLst>
          </p:cNvPr>
          <p:cNvPicPr/>
          <p:nvPr/>
        </p:nvPicPr>
        <p:blipFill>
          <a:blip r:embed="rId8">
            <a:extLst>
              <a:ext uri="{28A0092B-C50C-407E-A947-70E740481C1C}">
                <a14:useLocalDpi xmlns:a14="http://schemas.microsoft.com/office/drawing/2010/main" val="0"/>
              </a:ext>
            </a:extLst>
          </a:blip>
          <a:stretch>
            <a:fillRect/>
          </a:stretch>
        </p:blipFill>
        <p:spPr>
          <a:xfrm>
            <a:off x="2713821" y="1237380"/>
            <a:ext cx="1734820" cy="578509"/>
          </a:xfrm>
          <a:prstGeom prst="rect">
            <a:avLst/>
          </a:prstGeom>
        </p:spPr>
      </p:pic>
      <p:pic>
        <p:nvPicPr>
          <p:cNvPr id="16" name="Picture 15">
            <a:extLst>
              <a:ext uri="{FF2B5EF4-FFF2-40B4-BE49-F238E27FC236}">
                <a16:creationId xmlns:a16="http://schemas.microsoft.com/office/drawing/2014/main" id="{3DDB7103-E439-4943-91A1-3FFA9C052A03}"/>
              </a:ext>
            </a:extLst>
          </p:cNvPr>
          <p:cNvPicPr/>
          <p:nvPr/>
        </p:nvPicPr>
        <p:blipFill>
          <a:blip r:embed="rId9">
            <a:extLst>
              <a:ext uri="{28A0092B-C50C-407E-A947-70E740481C1C}">
                <a14:useLocalDpi xmlns:a14="http://schemas.microsoft.com/office/drawing/2010/main" val="0"/>
              </a:ext>
            </a:extLst>
          </a:blip>
          <a:stretch>
            <a:fillRect/>
          </a:stretch>
        </p:blipFill>
        <p:spPr>
          <a:xfrm>
            <a:off x="6982744" y="2534940"/>
            <a:ext cx="1865957" cy="651833"/>
          </a:xfrm>
          <a:prstGeom prst="rect">
            <a:avLst/>
          </a:prstGeom>
        </p:spPr>
      </p:pic>
      <p:pic>
        <p:nvPicPr>
          <p:cNvPr id="17" name="Picture 16">
            <a:extLst>
              <a:ext uri="{FF2B5EF4-FFF2-40B4-BE49-F238E27FC236}">
                <a16:creationId xmlns:a16="http://schemas.microsoft.com/office/drawing/2014/main" id="{EA6BA773-E519-4735-86B7-0A950DA87D8A}"/>
              </a:ext>
            </a:extLst>
          </p:cNvPr>
          <p:cNvPicPr/>
          <p:nvPr/>
        </p:nvPicPr>
        <p:blipFill>
          <a:blip r:embed="rId10">
            <a:extLst>
              <a:ext uri="{28A0092B-C50C-407E-A947-70E740481C1C}">
                <a14:useLocalDpi xmlns:a14="http://schemas.microsoft.com/office/drawing/2010/main" val="0"/>
              </a:ext>
            </a:extLst>
          </a:blip>
          <a:stretch>
            <a:fillRect/>
          </a:stretch>
        </p:blipFill>
        <p:spPr>
          <a:xfrm>
            <a:off x="2881817" y="3813399"/>
            <a:ext cx="1957841" cy="777976"/>
          </a:xfrm>
          <a:prstGeom prst="rect">
            <a:avLst/>
          </a:prstGeom>
        </p:spPr>
      </p:pic>
      <p:pic>
        <p:nvPicPr>
          <p:cNvPr id="18" name="Picture 17">
            <a:extLst>
              <a:ext uri="{FF2B5EF4-FFF2-40B4-BE49-F238E27FC236}">
                <a16:creationId xmlns:a16="http://schemas.microsoft.com/office/drawing/2014/main" id="{E2D9AA41-450A-496E-9EFB-917EF7BC983A}"/>
              </a:ext>
            </a:extLst>
          </p:cNvPr>
          <p:cNvPicPr>
            <a:picLocks noChangeAspect="1"/>
          </p:cNvPicPr>
          <p:nvPr/>
        </p:nvPicPr>
        <p:blipFill>
          <a:blip r:embed="rId11"/>
          <a:stretch>
            <a:fillRect/>
          </a:stretch>
        </p:blipFill>
        <p:spPr>
          <a:xfrm>
            <a:off x="10341990" y="5639892"/>
            <a:ext cx="1260677" cy="1004387"/>
          </a:xfrm>
          <a:prstGeom prst="rect">
            <a:avLst/>
          </a:prstGeom>
        </p:spPr>
      </p:pic>
      <p:pic>
        <p:nvPicPr>
          <p:cNvPr id="19" name="Picture 18">
            <a:extLst>
              <a:ext uri="{FF2B5EF4-FFF2-40B4-BE49-F238E27FC236}">
                <a16:creationId xmlns:a16="http://schemas.microsoft.com/office/drawing/2014/main" id="{9639FF63-5AF7-49C0-B6FD-946082DD4CF3}"/>
              </a:ext>
            </a:extLst>
          </p:cNvPr>
          <p:cNvPicPr>
            <a:picLocks noChangeAspect="1"/>
          </p:cNvPicPr>
          <p:nvPr/>
        </p:nvPicPr>
        <p:blipFill>
          <a:blip r:embed="rId12"/>
          <a:stretch>
            <a:fillRect/>
          </a:stretch>
        </p:blipFill>
        <p:spPr>
          <a:xfrm>
            <a:off x="4835345" y="1957346"/>
            <a:ext cx="1520056" cy="1045911"/>
          </a:xfrm>
          <a:prstGeom prst="rect">
            <a:avLst/>
          </a:prstGeom>
        </p:spPr>
      </p:pic>
      <p:pic>
        <p:nvPicPr>
          <p:cNvPr id="20" name="Picture 19">
            <a:extLst>
              <a:ext uri="{FF2B5EF4-FFF2-40B4-BE49-F238E27FC236}">
                <a16:creationId xmlns:a16="http://schemas.microsoft.com/office/drawing/2014/main" id="{140B6A36-23B9-432D-9977-82BC20FCE0B9}"/>
              </a:ext>
            </a:extLst>
          </p:cNvPr>
          <p:cNvPicPr>
            <a:picLocks noChangeAspect="1"/>
          </p:cNvPicPr>
          <p:nvPr/>
        </p:nvPicPr>
        <p:blipFill>
          <a:blip r:embed="rId13"/>
          <a:stretch>
            <a:fillRect/>
          </a:stretch>
        </p:blipFill>
        <p:spPr>
          <a:xfrm>
            <a:off x="5743786" y="3471621"/>
            <a:ext cx="1238959" cy="690121"/>
          </a:xfrm>
          <a:prstGeom prst="rect">
            <a:avLst/>
          </a:prstGeom>
        </p:spPr>
      </p:pic>
      <p:pic>
        <p:nvPicPr>
          <p:cNvPr id="21" name="Picture 20">
            <a:extLst>
              <a:ext uri="{FF2B5EF4-FFF2-40B4-BE49-F238E27FC236}">
                <a16:creationId xmlns:a16="http://schemas.microsoft.com/office/drawing/2014/main" id="{EFE457DC-464F-4D4E-9397-722483685A1D}"/>
              </a:ext>
            </a:extLst>
          </p:cNvPr>
          <p:cNvPicPr>
            <a:picLocks noChangeAspect="1"/>
          </p:cNvPicPr>
          <p:nvPr/>
        </p:nvPicPr>
        <p:blipFill>
          <a:blip r:embed="rId14"/>
          <a:stretch>
            <a:fillRect/>
          </a:stretch>
        </p:blipFill>
        <p:spPr>
          <a:xfrm>
            <a:off x="4556393" y="364192"/>
            <a:ext cx="1297880" cy="651632"/>
          </a:xfrm>
          <a:prstGeom prst="rect">
            <a:avLst/>
          </a:prstGeom>
        </p:spPr>
      </p:pic>
      <p:pic>
        <p:nvPicPr>
          <p:cNvPr id="24" name="Picture 23">
            <a:extLst>
              <a:ext uri="{FF2B5EF4-FFF2-40B4-BE49-F238E27FC236}">
                <a16:creationId xmlns:a16="http://schemas.microsoft.com/office/drawing/2014/main" id="{AB4951BC-90A2-42F1-85A1-D9FB637ACDE5}"/>
              </a:ext>
            </a:extLst>
          </p:cNvPr>
          <p:cNvPicPr>
            <a:picLocks noChangeAspect="1"/>
          </p:cNvPicPr>
          <p:nvPr/>
        </p:nvPicPr>
        <p:blipFill>
          <a:blip r:embed="rId15"/>
          <a:stretch>
            <a:fillRect/>
          </a:stretch>
        </p:blipFill>
        <p:spPr>
          <a:xfrm>
            <a:off x="6668455" y="1121336"/>
            <a:ext cx="1983245" cy="947875"/>
          </a:xfrm>
          <a:prstGeom prst="rect">
            <a:avLst/>
          </a:prstGeom>
        </p:spPr>
      </p:pic>
      <p:pic>
        <p:nvPicPr>
          <p:cNvPr id="25" name="Picture 24">
            <a:extLst>
              <a:ext uri="{FF2B5EF4-FFF2-40B4-BE49-F238E27FC236}">
                <a16:creationId xmlns:a16="http://schemas.microsoft.com/office/drawing/2014/main" id="{BB4BF514-A19E-4576-BD44-3A88A86914AB}"/>
              </a:ext>
            </a:extLst>
          </p:cNvPr>
          <p:cNvPicPr>
            <a:picLocks noChangeAspect="1"/>
          </p:cNvPicPr>
          <p:nvPr/>
        </p:nvPicPr>
        <p:blipFill>
          <a:blip r:embed="rId16"/>
          <a:stretch>
            <a:fillRect/>
          </a:stretch>
        </p:blipFill>
        <p:spPr>
          <a:xfrm>
            <a:off x="681560" y="2826223"/>
            <a:ext cx="944040" cy="790539"/>
          </a:xfrm>
          <a:prstGeom prst="rect">
            <a:avLst/>
          </a:prstGeom>
        </p:spPr>
      </p:pic>
      <p:pic>
        <p:nvPicPr>
          <p:cNvPr id="26" name="Picture 25">
            <a:extLst>
              <a:ext uri="{FF2B5EF4-FFF2-40B4-BE49-F238E27FC236}">
                <a16:creationId xmlns:a16="http://schemas.microsoft.com/office/drawing/2014/main" id="{29A8B5C7-6B05-4125-BA77-9E16FE5890A5}"/>
              </a:ext>
            </a:extLst>
          </p:cNvPr>
          <p:cNvPicPr/>
          <p:nvPr/>
        </p:nvPicPr>
        <p:blipFill>
          <a:blip r:embed="rId17">
            <a:extLst>
              <a:ext uri="{28A0092B-C50C-407E-A947-70E740481C1C}">
                <a14:useLocalDpi xmlns:a14="http://schemas.microsoft.com/office/drawing/2010/main" val="0"/>
              </a:ext>
            </a:extLst>
          </a:blip>
          <a:stretch>
            <a:fillRect/>
          </a:stretch>
        </p:blipFill>
        <p:spPr>
          <a:xfrm>
            <a:off x="2566139" y="390019"/>
            <a:ext cx="1674323" cy="506981"/>
          </a:xfrm>
          <a:prstGeom prst="rect">
            <a:avLst/>
          </a:prstGeom>
        </p:spPr>
      </p:pic>
      <p:pic>
        <p:nvPicPr>
          <p:cNvPr id="22" name="Picture 21">
            <a:extLst>
              <a:ext uri="{FF2B5EF4-FFF2-40B4-BE49-F238E27FC236}">
                <a16:creationId xmlns:a16="http://schemas.microsoft.com/office/drawing/2014/main" id="{BD4A6BAF-CA7D-458A-B4EF-9BA50CEB22F8}"/>
              </a:ext>
            </a:extLst>
          </p:cNvPr>
          <p:cNvPicPr/>
          <p:nvPr/>
        </p:nvPicPr>
        <p:blipFill rotWithShape="1">
          <a:blip r:embed="rId18">
            <a:extLst>
              <a:ext uri="{28A0092B-C50C-407E-A947-70E740481C1C}">
                <a14:useLocalDpi xmlns:a14="http://schemas.microsoft.com/office/drawing/2010/main" val="0"/>
              </a:ext>
            </a:extLst>
          </a:blip>
          <a:srcRect t="10884" b="11301"/>
          <a:stretch/>
        </p:blipFill>
        <p:spPr bwMode="auto">
          <a:xfrm>
            <a:off x="7939471" y="3467324"/>
            <a:ext cx="1382256" cy="1103709"/>
          </a:xfrm>
          <a:prstGeom prst="rect">
            <a:avLst/>
          </a:prstGeom>
          <a:ln>
            <a:noFill/>
          </a:ln>
          <a:extLst>
            <a:ext uri="{53640926-AAD7-44d8-BBD7-CCE9431645EC}">
              <a14:shadowObscured xmlns:a14="http://schemas.microsoft.com/office/drawing/2010/main" xmlns=""/>
            </a:ext>
          </a:extLst>
        </p:spPr>
      </p:pic>
      <p:pic>
        <p:nvPicPr>
          <p:cNvPr id="23" name="Picture 22">
            <a:extLst>
              <a:ext uri="{FF2B5EF4-FFF2-40B4-BE49-F238E27FC236}">
                <a16:creationId xmlns:a16="http://schemas.microsoft.com/office/drawing/2014/main" id="{36340E50-25DA-4593-8EA2-1ACABA40888A}"/>
              </a:ext>
            </a:extLst>
          </p:cNvPr>
          <p:cNvPicPr/>
          <p:nvPr/>
        </p:nvPicPr>
        <p:blipFill>
          <a:blip r:embed="rId19" cstate="print">
            <a:extLst>
              <a:ext uri="{28A0092B-C50C-407E-A947-70E740481C1C}">
                <a14:useLocalDpi xmlns:a14="http://schemas.microsoft.com/office/drawing/2010/main" val="0"/>
              </a:ext>
            </a:extLst>
          </a:blip>
          <a:stretch>
            <a:fillRect/>
          </a:stretch>
        </p:blipFill>
        <p:spPr>
          <a:xfrm>
            <a:off x="1007740" y="4981642"/>
            <a:ext cx="1981921" cy="690577"/>
          </a:xfrm>
          <a:prstGeom prst="rect">
            <a:avLst/>
          </a:prstGeom>
        </p:spPr>
      </p:pic>
      <p:pic>
        <p:nvPicPr>
          <p:cNvPr id="27" name="Picture 26">
            <a:extLst>
              <a:ext uri="{FF2B5EF4-FFF2-40B4-BE49-F238E27FC236}">
                <a16:creationId xmlns:a16="http://schemas.microsoft.com/office/drawing/2014/main" id="{88361B12-01B7-4539-B780-04DF8517CD41}"/>
              </a:ext>
            </a:extLst>
          </p:cNvPr>
          <p:cNvPicPr/>
          <p:nvPr/>
        </p:nvPicPr>
        <p:blipFill rotWithShape="1">
          <a:blip r:embed="rId20">
            <a:extLst>
              <a:ext uri="{28A0092B-C50C-407E-A947-70E740481C1C}">
                <a14:useLocalDpi xmlns:a14="http://schemas.microsoft.com/office/drawing/2010/main" val="0"/>
              </a:ext>
            </a:extLst>
          </a:blip>
          <a:srcRect t="25496" b="23330"/>
          <a:stretch/>
        </p:blipFill>
        <p:spPr bwMode="auto">
          <a:xfrm>
            <a:off x="3517357" y="4518279"/>
            <a:ext cx="2259753" cy="963507"/>
          </a:xfrm>
          <a:prstGeom prst="rect">
            <a:avLst/>
          </a:prstGeom>
          <a:ln>
            <a:noFill/>
          </a:ln>
          <a:extLst>
            <a:ext uri="{53640926-AAD7-44d8-BBD7-CCE9431645EC}">
              <a14:shadowObscured xmlns:a14="http://schemas.microsoft.com/office/drawing/2010/main" xmlns=""/>
            </a:ext>
          </a:extLst>
        </p:spPr>
      </p:pic>
      <p:pic>
        <p:nvPicPr>
          <p:cNvPr id="28" name="Picture 27">
            <a:extLst>
              <a:ext uri="{FF2B5EF4-FFF2-40B4-BE49-F238E27FC236}">
                <a16:creationId xmlns:a16="http://schemas.microsoft.com/office/drawing/2014/main" id="{08CE5F08-D72B-49B2-8367-469E927489EB}"/>
              </a:ext>
            </a:extLst>
          </p:cNvPr>
          <p:cNvPicPr/>
          <p:nvPr/>
        </p:nvPicPr>
        <p:blipFill>
          <a:blip r:embed="rId21" cstate="print">
            <a:extLst>
              <a:ext uri="{28A0092B-C50C-407E-A947-70E740481C1C}">
                <a14:useLocalDpi xmlns:a14="http://schemas.microsoft.com/office/drawing/2010/main" val="0"/>
              </a:ext>
            </a:extLst>
          </a:blip>
          <a:stretch>
            <a:fillRect/>
          </a:stretch>
        </p:blipFill>
        <p:spPr>
          <a:xfrm>
            <a:off x="8400504" y="4851588"/>
            <a:ext cx="1842445" cy="594977"/>
          </a:xfrm>
          <a:prstGeom prst="rect">
            <a:avLst/>
          </a:prstGeom>
        </p:spPr>
      </p:pic>
      <p:pic>
        <p:nvPicPr>
          <p:cNvPr id="29" name="Picture 28">
            <a:extLst>
              <a:ext uri="{FF2B5EF4-FFF2-40B4-BE49-F238E27FC236}">
                <a16:creationId xmlns:a16="http://schemas.microsoft.com/office/drawing/2014/main" id="{842ACDAC-26AE-4FEB-9CEB-F28141174271}"/>
              </a:ext>
            </a:extLst>
          </p:cNvPr>
          <p:cNvPicPr/>
          <p:nvPr/>
        </p:nvPicPr>
        <p:blipFill>
          <a:blip r:embed="rId22" cstate="print">
            <a:extLst>
              <a:ext uri="{28A0092B-C50C-407E-A947-70E740481C1C}">
                <a14:useLocalDpi xmlns:a14="http://schemas.microsoft.com/office/drawing/2010/main" val="0"/>
              </a:ext>
            </a:extLst>
          </a:blip>
          <a:stretch>
            <a:fillRect/>
          </a:stretch>
        </p:blipFill>
        <p:spPr>
          <a:xfrm>
            <a:off x="6056503" y="4481902"/>
            <a:ext cx="1354667" cy="667173"/>
          </a:xfrm>
          <a:prstGeom prst="rect">
            <a:avLst/>
          </a:prstGeom>
        </p:spPr>
      </p:pic>
      <p:pic>
        <p:nvPicPr>
          <p:cNvPr id="30" name="Picture 29" descr="http://noticias.universia.pt/pt/images/universia/u/um/umi/uminho.jpg">
            <a:hlinkClick r:id="rId23"/>
            <a:extLst>
              <a:ext uri="{FF2B5EF4-FFF2-40B4-BE49-F238E27FC236}">
                <a16:creationId xmlns:a16="http://schemas.microsoft.com/office/drawing/2014/main" id="{418C0EC2-109A-4B74-A2DC-8379851DBBAC}"/>
              </a:ext>
            </a:extLst>
          </p:cNvPr>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2193939" y="5889908"/>
            <a:ext cx="1079500" cy="6191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C:\Users\rromano\AppData\Local\Microsoft\Windows\INetCacheContent.Word\download (1).png">
            <a:extLst>
              <a:ext uri="{FF2B5EF4-FFF2-40B4-BE49-F238E27FC236}">
                <a16:creationId xmlns:a16="http://schemas.microsoft.com/office/drawing/2014/main" id="{6A062BF4-A5EE-4FA8-962A-E1FA9440B7BB}"/>
              </a:ext>
            </a:extLst>
          </p:cNvPr>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3984205" y="5858841"/>
            <a:ext cx="1365968" cy="744327"/>
          </a:xfrm>
          <a:prstGeom prst="rect">
            <a:avLst/>
          </a:prstGeom>
          <a:noFill/>
          <a:ln>
            <a:noFill/>
          </a:ln>
        </p:spPr>
      </p:pic>
      <p:pic>
        <p:nvPicPr>
          <p:cNvPr id="32" name="Picture 31">
            <a:extLst>
              <a:ext uri="{FF2B5EF4-FFF2-40B4-BE49-F238E27FC236}">
                <a16:creationId xmlns:a16="http://schemas.microsoft.com/office/drawing/2014/main" id="{303016CF-CF75-4141-8B93-8F4E8DE6D6C9}"/>
              </a:ext>
            </a:extLst>
          </p:cNvPr>
          <p:cNvPicPr/>
          <p:nvPr/>
        </p:nvPicPr>
        <p:blipFill rotWithShape="1">
          <a:blip r:embed="rId26">
            <a:extLst>
              <a:ext uri="{28A0092B-C50C-407E-A947-70E740481C1C}">
                <a14:useLocalDpi xmlns:a14="http://schemas.microsoft.com/office/drawing/2010/main" val="0"/>
              </a:ext>
            </a:extLst>
          </a:blip>
          <a:srcRect r="9999" b="47860"/>
          <a:stretch/>
        </p:blipFill>
        <p:spPr bwMode="auto">
          <a:xfrm>
            <a:off x="9889955" y="2900875"/>
            <a:ext cx="1576733" cy="530712"/>
          </a:xfrm>
          <a:prstGeom prst="rect">
            <a:avLst/>
          </a:prstGeom>
          <a:ln>
            <a:noFill/>
          </a:ln>
          <a:extLst>
            <a:ext uri="{53640926-AAD7-44d8-BBD7-CCE9431645EC}">
              <a14:shadowObscured xmlns:a14="http://schemas.microsoft.com/office/drawing/2010/main" xmlns=""/>
            </a:ext>
          </a:extLst>
        </p:spPr>
      </p:pic>
      <p:pic>
        <p:nvPicPr>
          <p:cNvPr id="33" name="Picture 32">
            <a:extLst>
              <a:ext uri="{FF2B5EF4-FFF2-40B4-BE49-F238E27FC236}">
                <a16:creationId xmlns:a16="http://schemas.microsoft.com/office/drawing/2014/main" id="{C6DA4AE6-9020-4529-BB68-FE1EE1C118C1}"/>
              </a:ext>
            </a:extLst>
          </p:cNvPr>
          <p:cNvPicPr/>
          <p:nvPr/>
        </p:nvPicPr>
        <p:blipFill>
          <a:blip r:embed="rId27" cstate="print">
            <a:extLst>
              <a:ext uri="{28A0092B-C50C-407E-A947-70E740481C1C}">
                <a14:useLocalDpi xmlns:a14="http://schemas.microsoft.com/office/drawing/2010/main" val="0"/>
              </a:ext>
            </a:extLst>
          </a:blip>
          <a:stretch>
            <a:fillRect/>
          </a:stretch>
        </p:blipFill>
        <p:spPr>
          <a:xfrm>
            <a:off x="6131221" y="547456"/>
            <a:ext cx="1631087" cy="294429"/>
          </a:xfrm>
          <a:prstGeom prst="rect">
            <a:avLst/>
          </a:prstGeom>
        </p:spPr>
      </p:pic>
      <p:pic>
        <p:nvPicPr>
          <p:cNvPr id="34" name="Picture 33">
            <a:extLst>
              <a:ext uri="{FF2B5EF4-FFF2-40B4-BE49-F238E27FC236}">
                <a16:creationId xmlns:a16="http://schemas.microsoft.com/office/drawing/2014/main" id="{F43A2006-040E-408E-B635-F94F652C8148}"/>
              </a:ext>
            </a:extLst>
          </p:cNvPr>
          <p:cNvPicPr/>
          <p:nvPr/>
        </p:nvPicPr>
        <p:blipFill>
          <a:blip r:embed="rId28" cstate="print">
            <a:extLst>
              <a:ext uri="{28A0092B-C50C-407E-A947-70E740481C1C}">
                <a14:useLocalDpi xmlns:a14="http://schemas.microsoft.com/office/drawing/2010/main" val="0"/>
              </a:ext>
            </a:extLst>
          </a:blip>
          <a:stretch>
            <a:fillRect/>
          </a:stretch>
        </p:blipFill>
        <p:spPr>
          <a:xfrm>
            <a:off x="7915723" y="5727117"/>
            <a:ext cx="1902909" cy="897699"/>
          </a:xfrm>
          <a:prstGeom prst="rect">
            <a:avLst/>
          </a:prstGeom>
        </p:spPr>
      </p:pic>
      <p:pic>
        <p:nvPicPr>
          <p:cNvPr id="35" name="Picture 34">
            <a:extLst>
              <a:ext uri="{FF2B5EF4-FFF2-40B4-BE49-F238E27FC236}">
                <a16:creationId xmlns:a16="http://schemas.microsoft.com/office/drawing/2014/main" id="{A8A1A8F1-B22B-495C-9AD4-BCAF59DC0050}"/>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10082558" y="3808286"/>
            <a:ext cx="1663804" cy="638521"/>
          </a:xfrm>
          <a:prstGeom prst="rect">
            <a:avLst/>
          </a:prstGeom>
        </p:spPr>
      </p:pic>
      <p:pic>
        <p:nvPicPr>
          <p:cNvPr id="36" name="Picture 35">
            <a:extLst>
              <a:ext uri="{FF2B5EF4-FFF2-40B4-BE49-F238E27FC236}">
                <a16:creationId xmlns:a16="http://schemas.microsoft.com/office/drawing/2014/main" id="{8C8DDBC6-D0B4-40AE-AC88-46663CFFEBFE}"/>
              </a:ext>
            </a:extLst>
          </p:cNvPr>
          <p:cNvPicPr>
            <a:picLocks noChangeAspect="1"/>
          </p:cNvPicPr>
          <p:nvPr/>
        </p:nvPicPr>
        <p:blipFill>
          <a:blip r:embed="rId30" cstate="print">
            <a:extLst>
              <a:ext uri="{28A0092B-C50C-407E-A947-70E740481C1C}">
                <a14:useLocalDpi xmlns:a14="http://schemas.microsoft.com/office/drawing/2010/main" val="0"/>
              </a:ext>
            </a:extLst>
          </a:blip>
          <a:stretch>
            <a:fillRect/>
          </a:stretch>
        </p:blipFill>
        <p:spPr>
          <a:xfrm>
            <a:off x="8795800" y="947445"/>
            <a:ext cx="2670889" cy="455651"/>
          </a:xfrm>
          <a:prstGeom prst="rect">
            <a:avLst/>
          </a:prstGeom>
        </p:spPr>
      </p:pic>
      <p:pic>
        <p:nvPicPr>
          <p:cNvPr id="2" name="Picture 1">
            <a:extLst>
              <a:ext uri="{FF2B5EF4-FFF2-40B4-BE49-F238E27FC236}">
                <a16:creationId xmlns:a16="http://schemas.microsoft.com/office/drawing/2014/main" id="{514A36AA-62E9-4984-A82B-C3EE2D342BF9}"/>
              </a:ext>
            </a:extLst>
          </p:cNvPr>
          <p:cNvPicPr>
            <a:picLocks noChangeAspect="1"/>
          </p:cNvPicPr>
          <p:nvPr/>
        </p:nvPicPr>
        <p:blipFill>
          <a:blip r:embed="rId31"/>
          <a:stretch>
            <a:fillRect/>
          </a:stretch>
        </p:blipFill>
        <p:spPr>
          <a:xfrm>
            <a:off x="6294836" y="5346913"/>
            <a:ext cx="849952" cy="1023599"/>
          </a:xfrm>
          <a:prstGeom prst="rect">
            <a:avLst/>
          </a:prstGeom>
        </p:spPr>
      </p:pic>
      <p:pic>
        <p:nvPicPr>
          <p:cNvPr id="3" name="Picture 2">
            <a:extLst>
              <a:ext uri="{FF2B5EF4-FFF2-40B4-BE49-F238E27FC236}">
                <a16:creationId xmlns:a16="http://schemas.microsoft.com/office/drawing/2014/main" id="{952317EE-978F-4A35-820D-FA65E3CDD1A4}"/>
              </a:ext>
            </a:extLst>
          </p:cNvPr>
          <p:cNvPicPr>
            <a:picLocks noChangeAspect="1"/>
          </p:cNvPicPr>
          <p:nvPr/>
        </p:nvPicPr>
        <p:blipFill>
          <a:blip r:embed="rId32"/>
          <a:stretch>
            <a:fillRect/>
          </a:stretch>
        </p:blipFill>
        <p:spPr>
          <a:xfrm>
            <a:off x="228293" y="153659"/>
            <a:ext cx="867084" cy="822515"/>
          </a:xfrm>
          <a:prstGeom prst="rect">
            <a:avLst/>
          </a:prstGeom>
        </p:spPr>
      </p:pic>
    </p:spTree>
    <p:extLst>
      <p:ext uri="{BB962C8B-B14F-4D97-AF65-F5344CB8AC3E}">
        <p14:creationId xmlns:p14="http://schemas.microsoft.com/office/powerpoint/2010/main" val="4067391125"/>
      </p:ext>
    </p:extLst>
  </p:cSld>
  <p:clrMapOvr>
    <a:masterClrMapping/>
  </p:clrMapOvr>
  <mc:AlternateContent xmlns:mc="http://schemas.openxmlformats.org/markup-compatibility/2006" xmlns:p14="http://schemas.microsoft.com/office/powerpoint/2010/main">
    <mc:Choice Requires="p14">
      <p:transition spd="slow" p14:dur="2000" advTm="3000">
        <p:fade/>
      </p:transition>
    </mc:Choice>
    <mc:Fallback xmlns="">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Preparing the environment</a:t>
            </a:r>
          </a:p>
        </p:txBody>
      </p:sp>
    </p:spTree>
    <p:extLst>
      <p:ext uri="{BB962C8B-B14F-4D97-AF65-F5344CB8AC3E}">
        <p14:creationId xmlns:p14="http://schemas.microsoft.com/office/powerpoint/2010/main" val="1700690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4799" spc="-40" dirty="0">
                <a:solidFill>
                  <a:srgbClr val="01A1DD"/>
                </a:solidFill>
                <a:latin typeface="Segoe UI Light" panose="020B0502040204020203" pitchFamily="34" charset="0"/>
                <a:cs typeface="Segoe UI Light" panose="020B0502040204020203" pitchFamily="34" charset="0"/>
              </a:rPr>
              <a:t>Preparing the environment</a:t>
            </a:r>
            <a:endParaRPr lang="pt-PT" sz="4799" spc="-40" dirty="0">
              <a:solidFill>
                <a:srgbClr val="01A1DD"/>
              </a:solidFill>
              <a:latin typeface="Segoe UI Light" panose="020B0502040204020203" pitchFamily="34" charset="0"/>
              <a:cs typeface="Segoe UI Light" panose="020B0502040204020203" pitchFamily="34" charset="0"/>
            </a:endParaRPr>
          </a:p>
        </p:txBody>
      </p:sp>
      <p:sp>
        <p:nvSpPr>
          <p:cNvPr id="2" name="Content Placeholder 1">
            <a:extLst>
              <a:ext uri="{FF2B5EF4-FFF2-40B4-BE49-F238E27FC236}">
                <a16:creationId xmlns:a16="http://schemas.microsoft.com/office/drawing/2014/main" id="{A4566B75-9D82-4083-810B-94D1D4A680EE}"/>
              </a:ext>
            </a:extLst>
          </p:cNvPr>
          <p:cNvSpPr>
            <a:spLocks noGrp="1"/>
          </p:cNvSpPr>
          <p:nvPr>
            <p:ph idx="1"/>
          </p:nvPr>
        </p:nvSpPr>
        <p:spPr/>
        <p:txBody>
          <a:bodyPr/>
          <a:lstStyle/>
          <a:p>
            <a:r>
              <a:rPr lang="en-US" dirty="0"/>
              <a:t>Install (if not installed):</a:t>
            </a:r>
          </a:p>
          <a:p>
            <a:pPr lvl="1"/>
            <a:r>
              <a:rPr lang="en-US" dirty="0"/>
              <a:t>Visual Studio Code</a:t>
            </a:r>
          </a:p>
          <a:p>
            <a:pPr lvl="1"/>
            <a:r>
              <a:rPr lang="en-US" dirty="0"/>
              <a:t>NPM</a:t>
            </a:r>
          </a:p>
          <a:p>
            <a:pPr lvl="1"/>
            <a:r>
              <a:rPr lang="en-US" dirty="0"/>
              <a:t>Git</a:t>
            </a:r>
          </a:p>
          <a:p>
            <a:r>
              <a:rPr lang="en-US" dirty="0"/>
              <a:t>git clone </a:t>
            </a:r>
            <a:r>
              <a:rPr lang="en-US" dirty="0">
                <a:hlinkClick r:id="rId3"/>
              </a:rPr>
              <a:t>https://github.com/DevScope/HandsOn-Angular</a:t>
            </a:r>
            <a:endParaRPr lang="en-US" dirty="0"/>
          </a:p>
          <a:p>
            <a:r>
              <a:rPr lang="en-US" dirty="0"/>
              <a:t>Open </a:t>
            </a:r>
            <a:r>
              <a:rPr lang="en-US" b="1" dirty="0"/>
              <a:t>/Session 2 - Hands On/resources/angular-</a:t>
            </a:r>
            <a:r>
              <a:rPr lang="en-US" b="1" dirty="0" err="1"/>
              <a:t>vscode</a:t>
            </a:r>
            <a:r>
              <a:rPr lang="en-US" b="1" dirty="0"/>
              <a:t>-starter</a:t>
            </a:r>
            <a:r>
              <a:rPr lang="en-US" dirty="0"/>
              <a:t> folder with Visual Studio Code</a:t>
            </a:r>
          </a:p>
          <a:p>
            <a:r>
              <a:rPr lang="en-US" dirty="0"/>
              <a:t>Hit Ctrl + Ç to launch the console and run ‘</a:t>
            </a:r>
            <a:r>
              <a:rPr lang="en-US" dirty="0" err="1"/>
              <a:t>npm</a:t>
            </a:r>
            <a:r>
              <a:rPr lang="en-US" dirty="0"/>
              <a:t> install’</a:t>
            </a:r>
            <a:endParaRPr lang="pt-PT" dirty="0"/>
          </a:p>
        </p:txBody>
      </p:sp>
    </p:spTree>
    <p:extLst>
      <p:ext uri="{BB962C8B-B14F-4D97-AF65-F5344CB8AC3E}">
        <p14:creationId xmlns:p14="http://schemas.microsoft.com/office/powerpoint/2010/main" val="2643873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Introduction</a:t>
            </a:r>
          </a:p>
        </p:txBody>
      </p:sp>
    </p:spTree>
    <p:extLst>
      <p:ext uri="{BB962C8B-B14F-4D97-AF65-F5344CB8AC3E}">
        <p14:creationId xmlns:p14="http://schemas.microsoft.com/office/powerpoint/2010/main" val="1177435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normAutofit/>
          </a:bodyPr>
          <a:lstStyle/>
          <a:p>
            <a:r>
              <a:rPr lang="en-US" dirty="0"/>
              <a:t>Introduction to Angular</a:t>
            </a:r>
          </a:p>
          <a:p>
            <a:r>
              <a:rPr lang="en-US" dirty="0"/>
              <a:t>Hands-on: a simple Angular CRUD (create, read, update, delete) application demonstrating components, services, forms and REST services will be created</a:t>
            </a:r>
          </a:p>
          <a:p>
            <a:endParaRPr lang="en-US" dirty="0"/>
          </a:p>
        </p:txBody>
      </p:sp>
    </p:spTree>
    <p:extLst>
      <p:ext uri="{BB962C8B-B14F-4D97-AF65-F5344CB8AC3E}">
        <p14:creationId xmlns:p14="http://schemas.microsoft.com/office/powerpoint/2010/main" val="271851539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Angular?</a:t>
            </a:r>
          </a:p>
        </p:txBody>
      </p:sp>
      <p:sp>
        <p:nvSpPr>
          <p:cNvPr id="3" name="Content Placeholder 2"/>
          <p:cNvSpPr>
            <a:spLocks noGrp="1"/>
          </p:cNvSpPr>
          <p:nvPr>
            <p:ph idx="1"/>
          </p:nvPr>
        </p:nvSpPr>
        <p:spPr/>
        <p:txBody>
          <a:bodyPr>
            <a:normAutofit/>
          </a:bodyPr>
          <a:lstStyle/>
          <a:p>
            <a:r>
              <a:rPr lang="en-US" dirty="0"/>
              <a:t>HTML/CSS/JS based Application Framework</a:t>
            </a:r>
          </a:p>
          <a:p>
            <a:r>
              <a:rPr lang="en-US" dirty="0"/>
              <a:t>Cross Platform – web application, desktop applications (Electron, ...) and native applications (Ionic, </a:t>
            </a:r>
            <a:r>
              <a:rPr lang="en-US" dirty="0" err="1"/>
              <a:t>NativeScript</a:t>
            </a:r>
            <a:r>
              <a:rPr lang="en-US" dirty="0"/>
              <a:t>, …)</a:t>
            </a:r>
          </a:p>
          <a:p>
            <a:r>
              <a:rPr lang="en-US" dirty="0"/>
              <a:t>Speed and Performance – code generation, tree shaking, code splitting</a:t>
            </a:r>
          </a:p>
          <a:p>
            <a:r>
              <a:rPr lang="en-US" dirty="0"/>
              <a:t>Productivity – templates, CLI, IDEs, Hot Module Reloading (Webpack), testing</a:t>
            </a:r>
          </a:p>
          <a:p>
            <a:r>
              <a:rPr lang="en-US" dirty="0"/>
              <a:t>Extensive Documentation - </a:t>
            </a:r>
            <a:r>
              <a:rPr lang="en-US" dirty="0">
                <a:hlinkClick r:id="rId3"/>
              </a:rPr>
              <a:t>https://angular.io/</a:t>
            </a:r>
            <a:endParaRPr lang="en-US" dirty="0"/>
          </a:p>
          <a:p>
            <a:endParaRPr lang="en-US" dirty="0"/>
          </a:p>
        </p:txBody>
      </p:sp>
    </p:spTree>
    <p:extLst>
      <p:ext uri="{BB962C8B-B14F-4D97-AF65-F5344CB8AC3E}">
        <p14:creationId xmlns:p14="http://schemas.microsoft.com/office/powerpoint/2010/main" val="123380552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Framework</a:t>
            </a:r>
          </a:p>
        </p:txBody>
      </p:sp>
      <p:sp>
        <p:nvSpPr>
          <p:cNvPr id="3" name="Content Placeholder 2"/>
          <p:cNvSpPr>
            <a:spLocks noGrp="1"/>
          </p:cNvSpPr>
          <p:nvPr>
            <p:ph idx="1"/>
          </p:nvPr>
        </p:nvSpPr>
        <p:spPr/>
        <p:txBody>
          <a:bodyPr>
            <a:normAutofit/>
          </a:bodyPr>
          <a:lstStyle/>
          <a:p>
            <a:r>
              <a:rPr lang="en-US" dirty="0"/>
              <a:t>Angular organizes code through </a:t>
            </a:r>
            <a:r>
              <a:rPr lang="en-US" b="1" dirty="0"/>
              <a:t>modules</a:t>
            </a:r>
            <a:r>
              <a:rPr lang="en-US" dirty="0"/>
              <a:t>, provides UI widgets through </a:t>
            </a:r>
            <a:r>
              <a:rPr lang="en-US" b="1" dirty="0"/>
              <a:t>components</a:t>
            </a:r>
            <a:r>
              <a:rPr lang="en-US" dirty="0"/>
              <a:t>, formats data with </a:t>
            </a:r>
            <a:r>
              <a:rPr lang="en-US" b="1" dirty="0"/>
              <a:t>pipes</a:t>
            </a:r>
            <a:r>
              <a:rPr lang="en-US" dirty="0"/>
              <a:t>, manipulates the DOM through </a:t>
            </a:r>
            <a:r>
              <a:rPr lang="en-US" b="1" dirty="0"/>
              <a:t>directives</a:t>
            </a:r>
            <a:r>
              <a:rPr lang="en-US" dirty="0"/>
              <a:t>, provides access to REST </a:t>
            </a:r>
            <a:r>
              <a:rPr lang="en-US" b="1" dirty="0"/>
              <a:t>services</a:t>
            </a:r>
            <a:r>
              <a:rPr lang="en-US" dirty="0"/>
              <a:t> through the HTTP module, enhances HTML forms, application routing, etc…</a:t>
            </a:r>
          </a:p>
        </p:txBody>
      </p:sp>
    </p:spTree>
    <p:extLst>
      <p:ext uri="{BB962C8B-B14F-4D97-AF65-F5344CB8AC3E}">
        <p14:creationId xmlns:p14="http://schemas.microsoft.com/office/powerpoint/2010/main" val="205447851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Studio Code</a:t>
            </a:r>
          </a:p>
        </p:txBody>
      </p:sp>
      <p:sp>
        <p:nvSpPr>
          <p:cNvPr id="3" name="Content Placeholder 2"/>
          <p:cNvSpPr>
            <a:spLocks noGrp="1"/>
          </p:cNvSpPr>
          <p:nvPr>
            <p:ph idx="1"/>
          </p:nvPr>
        </p:nvSpPr>
        <p:spPr>
          <a:xfrm>
            <a:off x="838200" y="1825625"/>
            <a:ext cx="5538216" cy="4351338"/>
          </a:xfrm>
        </p:spPr>
        <p:txBody>
          <a:bodyPr>
            <a:normAutofit/>
          </a:bodyPr>
          <a:lstStyle/>
          <a:p>
            <a:r>
              <a:rPr lang="en-US" dirty="0"/>
              <a:t>Visual Studio Code is among the most popular editors for coding JavaScript applications</a:t>
            </a:r>
          </a:p>
          <a:p>
            <a:r>
              <a:rPr lang="en-US" dirty="0"/>
              <a:t>VS Code itself is an Electron-based editor coded with Chromium and Node.js using HTML/CSS/JavaScript</a:t>
            </a:r>
          </a:p>
          <a:p>
            <a:r>
              <a:rPr lang="en-US" dirty="0"/>
              <a:t>VS Code is an open-source project</a:t>
            </a:r>
          </a:p>
          <a:p>
            <a:endParaRPr lang="en-US" dirty="0"/>
          </a:p>
        </p:txBody>
      </p:sp>
      <p:pic>
        <p:nvPicPr>
          <p:cNvPr id="4" name="Picture 3"/>
          <p:cNvPicPr>
            <a:picLocks noChangeAspect="1"/>
          </p:cNvPicPr>
          <p:nvPr/>
        </p:nvPicPr>
        <p:blipFill>
          <a:blip r:embed="rId3"/>
          <a:stretch>
            <a:fillRect/>
          </a:stretch>
        </p:blipFill>
        <p:spPr>
          <a:xfrm>
            <a:off x="6504495" y="1916461"/>
            <a:ext cx="4843011" cy="2772844"/>
          </a:xfrm>
          <a:prstGeom prst="rect">
            <a:avLst/>
          </a:prstGeom>
        </p:spPr>
      </p:pic>
      <p:sp>
        <p:nvSpPr>
          <p:cNvPr id="5" name="TextBox 4"/>
          <p:cNvSpPr txBox="1"/>
          <p:nvPr/>
        </p:nvSpPr>
        <p:spPr>
          <a:xfrm>
            <a:off x="6726936" y="4689305"/>
            <a:ext cx="4398127" cy="1261884"/>
          </a:xfrm>
          <a:prstGeom prst="rect">
            <a:avLst/>
          </a:prstGeom>
          <a:noFill/>
        </p:spPr>
        <p:txBody>
          <a:bodyPr wrap="none" rtlCol="0">
            <a:spAutoFit/>
          </a:bodyPr>
          <a:lstStyle/>
          <a:p>
            <a:pPr algn="ctr"/>
            <a:r>
              <a:rPr lang="en-US" sz="2800" dirty="0"/>
              <a:t>http://</a:t>
            </a:r>
            <a:r>
              <a:rPr lang="en-US" sz="2800" dirty="0" err="1"/>
              <a:t>code.visualstudio.com</a:t>
            </a:r>
            <a:br>
              <a:rPr lang="en-US" sz="2800" dirty="0"/>
            </a:br>
            <a:br>
              <a:rPr lang="en-US" sz="2800" dirty="0"/>
            </a:br>
            <a:r>
              <a:rPr lang="en-US" sz="2000" dirty="0"/>
              <a:t>(runs on Windows, </a:t>
            </a:r>
            <a:r>
              <a:rPr lang="en-US" sz="2000" dirty="0" err="1"/>
              <a:t>MacOS</a:t>
            </a:r>
            <a:r>
              <a:rPr lang="en-US" sz="2000" dirty="0"/>
              <a:t> &amp; Linux)</a:t>
            </a:r>
          </a:p>
        </p:txBody>
      </p:sp>
    </p:spTree>
    <p:extLst>
      <p:ext uri="{BB962C8B-B14F-4D97-AF65-F5344CB8AC3E}">
        <p14:creationId xmlns:p14="http://schemas.microsoft.com/office/powerpoint/2010/main" val="105902559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Node.js and NPM</a:t>
            </a:r>
          </a:p>
        </p:txBody>
      </p:sp>
      <p:sp>
        <p:nvSpPr>
          <p:cNvPr id="3" name="Content Placeholder 2"/>
          <p:cNvSpPr>
            <a:spLocks noGrp="1"/>
          </p:cNvSpPr>
          <p:nvPr>
            <p:ph idx="1"/>
          </p:nvPr>
        </p:nvSpPr>
        <p:spPr>
          <a:xfrm>
            <a:off x="838200" y="1825625"/>
            <a:ext cx="5062728" cy="4351338"/>
          </a:xfrm>
        </p:spPr>
        <p:txBody>
          <a:bodyPr>
            <a:normAutofit/>
          </a:bodyPr>
          <a:lstStyle/>
          <a:p>
            <a:r>
              <a:rPr lang="en-US" dirty="0"/>
              <a:t>Node.js is server-side JavaScript</a:t>
            </a:r>
          </a:p>
          <a:p>
            <a:r>
              <a:rPr lang="en-US" dirty="0"/>
              <a:t>Node.js and its package manager, NPM, are used to manage the JavaScript packages needed for the development tool chain including Angular itself</a:t>
            </a:r>
          </a:p>
          <a:p>
            <a:endParaRPr lang="en-US" dirty="0"/>
          </a:p>
        </p:txBody>
      </p:sp>
      <p:pic>
        <p:nvPicPr>
          <p:cNvPr id="4" name="Picture 3"/>
          <p:cNvPicPr>
            <a:picLocks noChangeAspect="1"/>
          </p:cNvPicPr>
          <p:nvPr/>
        </p:nvPicPr>
        <p:blipFill>
          <a:blip r:embed="rId3"/>
          <a:stretch>
            <a:fillRect/>
          </a:stretch>
        </p:blipFill>
        <p:spPr>
          <a:xfrm>
            <a:off x="6539380" y="926592"/>
            <a:ext cx="4412441" cy="5157216"/>
          </a:xfrm>
          <a:prstGeom prst="rect">
            <a:avLst/>
          </a:prstGeom>
        </p:spPr>
      </p:pic>
    </p:spTree>
    <p:extLst>
      <p:ext uri="{BB962C8B-B14F-4D97-AF65-F5344CB8AC3E}">
        <p14:creationId xmlns:p14="http://schemas.microsoft.com/office/powerpoint/2010/main" val="39419050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Node.js and NPM</a:t>
            </a:r>
          </a:p>
        </p:txBody>
      </p:sp>
      <p:sp>
        <p:nvSpPr>
          <p:cNvPr id="3" name="Content Placeholder 2"/>
          <p:cNvSpPr>
            <a:spLocks noGrp="1"/>
          </p:cNvSpPr>
          <p:nvPr>
            <p:ph idx="1"/>
          </p:nvPr>
        </p:nvSpPr>
        <p:spPr/>
        <p:txBody>
          <a:bodyPr>
            <a:normAutofit/>
          </a:bodyPr>
          <a:lstStyle/>
          <a:p>
            <a:r>
              <a:rPr lang="en-US" dirty="0"/>
              <a:t>Angular and the application's JavaScript files are bundled with a tool named Webpack</a:t>
            </a:r>
          </a:p>
          <a:p>
            <a:r>
              <a:rPr lang="en-US" dirty="0"/>
              <a:t>When bundling the files, Webpack runs the files though specially configured loaders such as TypeScript to transpile the code</a:t>
            </a:r>
          </a:p>
          <a:p>
            <a:r>
              <a:rPr lang="en-US" dirty="0"/>
              <a:t>Webpack also provides the web development server</a:t>
            </a:r>
          </a:p>
          <a:p>
            <a:r>
              <a:rPr lang="en-US" dirty="0"/>
              <a:t>REST Services are provided by the JSON Server (in this lab)</a:t>
            </a:r>
          </a:p>
          <a:p>
            <a:r>
              <a:rPr lang="en-US" dirty="0"/>
              <a:t>Webpack and JSON Server are both built with Node.js and distributed via NPM</a:t>
            </a:r>
          </a:p>
          <a:p>
            <a:endParaRPr lang="en-US" dirty="0"/>
          </a:p>
        </p:txBody>
      </p:sp>
    </p:spTree>
    <p:extLst>
      <p:ext uri="{BB962C8B-B14F-4D97-AF65-F5344CB8AC3E}">
        <p14:creationId xmlns:p14="http://schemas.microsoft.com/office/powerpoint/2010/main" val="182717077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Who are we?</a:t>
            </a:r>
          </a:p>
        </p:txBody>
      </p:sp>
    </p:spTree>
    <p:extLst>
      <p:ext uri="{BB962C8B-B14F-4D97-AF65-F5344CB8AC3E}">
        <p14:creationId xmlns:p14="http://schemas.microsoft.com/office/powerpoint/2010/main" val="2931309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TypeScript</a:t>
            </a:r>
          </a:p>
        </p:txBody>
      </p:sp>
      <p:sp>
        <p:nvSpPr>
          <p:cNvPr id="3" name="Content Placeholder 2"/>
          <p:cNvSpPr>
            <a:spLocks noGrp="1"/>
          </p:cNvSpPr>
          <p:nvPr>
            <p:ph idx="1"/>
          </p:nvPr>
        </p:nvSpPr>
        <p:spPr/>
        <p:txBody>
          <a:bodyPr>
            <a:normAutofit/>
          </a:bodyPr>
          <a:lstStyle/>
          <a:p>
            <a:r>
              <a:rPr lang="en-US" dirty="0"/>
              <a:t>Angular is a JavaScript based framework</a:t>
            </a:r>
          </a:p>
          <a:p>
            <a:r>
              <a:rPr lang="en-US" dirty="0"/>
              <a:t>Angular can be coded with JavaScript but TypeScript is preferred</a:t>
            </a:r>
          </a:p>
          <a:p>
            <a:r>
              <a:rPr lang="en-US" dirty="0"/>
              <a:t>TypeScript </a:t>
            </a:r>
            <a:r>
              <a:rPr lang="en-US" dirty="0" err="1"/>
              <a:t>transpiles</a:t>
            </a:r>
            <a:r>
              <a:rPr lang="en-US" dirty="0"/>
              <a:t> code to JavaScript which is then executed by the browser</a:t>
            </a:r>
          </a:p>
          <a:p>
            <a:r>
              <a:rPr lang="en-US" dirty="0"/>
              <a:t>TypeScript brings strong-typing to the loosely-typed JavaScript language</a:t>
            </a:r>
          </a:p>
          <a:p>
            <a:r>
              <a:rPr lang="en-US" dirty="0"/>
              <a:t>Strong-typing supports JavaScript at the enterprise level</a:t>
            </a:r>
          </a:p>
          <a:p>
            <a:endParaRPr lang="en-US" dirty="0"/>
          </a:p>
        </p:txBody>
      </p:sp>
    </p:spTree>
    <p:extLst>
      <p:ext uri="{BB962C8B-B14F-4D97-AF65-F5344CB8AC3E}">
        <p14:creationId xmlns:p14="http://schemas.microsoft.com/office/powerpoint/2010/main" val="101063870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SASS</a:t>
            </a:r>
          </a:p>
        </p:txBody>
      </p:sp>
      <p:sp>
        <p:nvSpPr>
          <p:cNvPr id="3" name="Content Placeholder 2"/>
          <p:cNvSpPr>
            <a:spLocks noGrp="1"/>
          </p:cNvSpPr>
          <p:nvPr>
            <p:ph idx="1"/>
          </p:nvPr>
        </p:nvSpPr>
        <p:spPr/>
        <p:txBody>
          <a:bodyPr>
            <a:normAutofit/>
          </a:bodyPr>
          <a:lstStyle/>
          <a:p>
            <a:r>
              <a:rPr lang="en-US" dirty="0"/>
              <a:t>SASS will be used transpile all CSS code in the Angular application</a:t>
            </a:r>
          </a:p>
          <a:p>
            <a:r>
              <a:rPr lang="en-US" dirty="0"/>
              <a:t>There are two kinds of SASS files</a:t>
            </a:r>
          </a:p>
          <a:p>
            <a:pPr lvl="1"/>
            <a:r>
              <a:rPr lang="en-US" dirty="0"/>
              <a:t>Web Page SASS – produces the application's global stylesheet</a:t>
            </a:r>
          </a:p>
          <a:p>
            <a:pPr lvl="1"/>
            <a:r>
              <a:rPr lang="en-US" dirty="0"/>
              <a:t>Component SASS – produces a component's stylesheet following Web Components CSS standards</a:t>
            </a:r>
          </a:p>
          <a:p>
            <a:r>
              <a:rPr lang="en-US" dirty="0"/>
              <a:t>Through the use of WebPack, SASS will be loaded, transpiled and added to the JavaScript bundle through the use of import and require statements in the TypeScript code</a:t>
            </a:r>
          </a:p>
        </p:txBody>
      </p:sp>
    </p:spTree>
    <p:extLst>
      <p:ext uri="{BB962C8B-B14F-4D97-AF65-F5344CB8AC3E}">
        <p14:creationId xmlns:p14="http://schemas.microsoft.com/office/powerpoint/2010/main" val="2693742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51585-C96F-4C44-BB3D-A555C37DE7A1}"/>
              </a:ext>
            </a:extLst>
          </p:cNvPr>
          <p:cNvSpPr>
            <a:spLocks noGrp="1"/>
          </p:cNvSpPr>
          <p:nvPr>
            <p:ph type="title"/>
          </p:nvPr>
        </p:nvSpPr>
        <p:spPr/>
        <p:txBody>
          <a:bodyPr/>
          <a:lstStyle/>
          <a:p>
            <a:r>
              <a:rPr lang="en-US" dirty="0"/>
              <a:t>Architecture Overview</a:t>
            </a:r>
            <a:endParaRPr lang="pt-PT" dirty="0"/>
          </a:p>
        </p:txBody>
      </p:sp>
      <p:pic>
        <p:nvPicPr>
          <p:cNvPr id="1026" name="Picture 2" descr="overview">
            <a:extLst>
              <a:ext uri="{FF2B5EF4-FFF2-40B4-BE49-F238E27FC236}">
                <a16:creationId xmlns:a16="http://schemas.microsoft.com/office/drawing/2014/main" id="{47027B3B-A203-4883-90E6-95CF9D8CEC1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17999" y="1825625"/>
            <a:ext cx="8556001"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31931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Angular: Hello World!</a:t>
            </a:r>
          </a:p>
        </p:txBody>
      </p:sp>
      <p:sp>
        <p:nvSpPr>
          <p:cNvPr id="3" name="Content Placeholder 2"/>
          <p:cNvSpPr>
            <a:spLocks noGrp="1"/>
          </p:cNvSpPr>
          <p:nvPr>
            <p:ph idx="1"/>
          </p:nvPr>
        </p:nvSpPr>
        <p:spPr/>
        <p:txBody>
          <a:bodyPr>
            <a:normAutofit/>
          </a:bodyPr>
          <a:lstStyle/>
          <a:p>
            <a:r>
              <a:rPr lang="en-US" dirty="0"/>
              <a:t>Demonstrates many of the essential elements of an Angular application</a:t>
            </a:r>
          </a:p>
          <a:p>
            <a:r>
              <a:rPr lang="en-US" dirty="0"/>
              <a:t>App Module – modules contain the custom parts of an Angular application such as custom components and pipes</a:t>
            </a:r>
          </a:p>
          <a:p>
            <a:r>
              <a:rPr lang="en-US" dirty="0"/>
              <a:t>App Component – components contain the user interface template and user interaction logic, components can be composed with components to build larger components</a:t>
            </a:r>
          </a:p>
          <a:p>
            <a:r>
              <a:rPr lang="en-US" dirty="0"/>
              <a:t>Main – starting point of the application, loads the App Module, and bootstraps it</a:t>
            </a:r>
          </a:p>
          <a:p>
            <a:endParaRPr lang="en-US" dirty="0"/>
          </a:p>
        </p:txBody>
      </p:sp>
    </p:spTree>
    <p:extLst>
      <p:ext uri="{BB962C8B-B14F-4D97-AF65-F5344CB8AC3E}">
        <p14:creationId xmlns:p14="http://schemas.microsoft.com/office/powerpoint/2010/main" val="29207883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Module Systems</a:t>
            </a:r>
          </a:p>
        </p:txBody>
      </p:sp>
      <p:sp>
        <p:nvSpPr>
          <p:cNvPr id="3" name="Content Placeholder 2"/>
          <p:cNvSpPr>
            <a:spLocks noGrp="1"/>
          </p:cNvSpPr>
          <p:nvPr>
            <p:ph idx="1"/>
          </p:nvPr>
        </p:nvSpPr>
        <p:spPr/>
        <p:txBody>
          <a:bodyPr>
            <a:normAutofit/>
          </a:bodyPr>
          <a:lstStyle/>
          <a:p>
            <a:r>
              <a:rPr lang="en-US" dirty="0"/>
              <a:t>Two module systems are used to build Angular applications:</a:t>
            </a:r>
          </a:p>
          <a:p>
            <a:pPr lvl="1"/>
            <a:r>
              <a:rPr lang="en-US" dirty="0"/>
              <a:t>ES2015</a:t>
            </a:r>
          </a:p>
          <a:p>
            <a:pPr lvl="1"/>
            <a:r>
              <a:rPr lang="en-US" dirty="0"/>
              <a:t>Angular</a:t>
            </a:r>
          </a:p>
          <a:p>
            <a:r>
              <a:rPr lang="en-US" dirty="0"/>
              <a:t>ES2015 Modules are provided by JavaScript, one file is one module, and one module is one file</a:t>
            </a:r>
          </a:p>
          <a:p>
            <a:endParaRPr lang="en-US" dirty="0"/>
          </a:p>
        </p:txBody>
      </p:sp>
    </p:spTree>
    <p:extLst>
      <p:ext uri="{BB962C8B-B14F-4D97-AF65-F5344CB8AC3E}">
        <p14:creationId xmlns:p14="http://schemas.microsoft.com/office/powerpoint/2010/main" val="12717868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ES2015 Modules</a:t>
            </a:r>
          </a:p>
        </p:txBody>
      </p:sp>
      <p:sp>
        <p:nvSpPr>
          <p:cNvPr id="3" name="Content Placeholder 2"/>
          <p:cNvSpPr>
            <a:spLocks noGrp="1"/>
          </p:cNvSpPr>
          <p:nvPr>
            <p:ph idx="1"/>
          </p:nvPr>
        </p:nvSpPr>
        <p:spPr/>
        <p:txBody>
          <a:bodyPr>
            <a:normAutofit/>
          </a:bodyPr>
          <a:lstStyle/>
          <a:p>
            <a:r>
              <a:rPr lang="en-US" dirty="0"/>
              <a:t>Through the use of Babel and Webpack, ES2015 Modules are available to developers</a:t>
            </a:r>
          </a:p>
          <a:p>
            <a:r>
              <a:rPr lang="en-US" dirty="0"/>
              <a:t>When Angular is installed in the application via NPM, it can be easily imported using the </a:t>
            </a:r>
            <a:r>
              <a:rPr lang="en-US" b="1" dirty="0"/>
              <a:t>import</a:t>
            </a:r>
            <a:r>
              <a:rPr lang="en-US" dirty="0"/>
              <a:t> syntax of ES2015 modules</a:t>
            </a:r>
          </a:p>
        </p:txBody>
      </p:sp>
      <p:pic>
        <p:nvPicPr>
          <p:cNvPr id="5" name="Picture 4">
            <a:extLst>
              <a:ext uri="{FF2B5EF4-FFF2-40B4-BE49-F238E27FC236}">
                <a16:creationId xmlns:a16="http://schemas.microsoft.com/office/drawing/2014/main" id="{C69AEB96-BF95-4178-9161-B81AC0152753}"/>
              </a:ext>
            </a:extLst>
          </p:cNvPr>
          <p:cNvPicPr>
            <a:picLocks noChangeAspect="1"/>
          </p:cNvPicPr>
          <p:nvPr/>
        </p:nvPicPr>
        <p:blipFill>
          <a:blip r:embed="rId3"/>
          <a:stretch>
            <a:fillRect/>
          </a:stretch>
        </p:blipFill>
        <p:spPr>
          <a:xfrm>
            <a:off x="838200" y="4257925"/>
            <a:ext cx="10794828" cy="1180349"/>
          </a:xfrm>
          <a:prstGeom prst="rect">
            <a:avLst/>
          </a:prstGeom>
        </p:spPr>
      </p:pic>
    </p:spTree>
    <p:extLst>
      <p:ext uri="{BB962C8B-B14F-4D97-AF65-F5344CB8AC3E}">
        <p14:creationId xmlns:p14="http://schemas.microsoft.com/office/powerpoint/2010/main" val="96672421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Angular Modules</a:t>
            </a:r>
          </a:p>
        </p:txBody>
      </p:sp>
      <p:sp>
        <p:nvSpPr>
          <p:cNvPr id="3" name="Content Placeholder 2"/>
          <p:cNvSpPr>
            <a:spLocks noGrp="1"/>
          </p:cNvSpPr>
          <p:nvPr>
            <p:ph idx="1"/>
          </p:nvPr>
        </p:nvSpPr>
        <p:spPr/>
        <p:txBody>
          <a:bodyPr>
            <a:normAutofit/>
          </a:bodyPr>
          <a:lstStyle/>
          <a:p>
            <a:r>
              <a:rPr lang="en-US" dirty="0"/>
              <a:t>Modules are JavaScript classes decorated with </a:t>
            </a:r>
            <a:r>
              <a:rPr lang="en-US" dirty="0" err="1"/>
              <a:t>NgModule</a:t>
            </a:r>
            <a:endParaRPr lang="en-US" dirty="0"/>
          </a:p>
          <a:p>
            <a:r>
              <a:rPr lang="en-US" dirty="0" err="1"/>
              <a:t>NgModule</a:t>
            </a:r>
            <a:r>
              <a:rPr lang="en-US" dirty="0"/>
              <a:t> is imported from Angular Core</a:t>
            </a:r>
          </a:p>
          <a:p>
            <a:r>
              <a:rPr lang="en-US" dirty="0"/>
              <a:t>There are several options which can be configured</a:t>
            </a:r>
          </a:p>
          <a:p>
            <a:pPr lvl="1"/>
            <a:r>
              <a:rPr lang="en-US" dirty="0"/>
              <a:t>imports – includes dependent modules</a:t>
            </a:r>
          </a:p>
          <a:p>
            <a:pPr lvl="1"/>
            <a:r>
              <a:rPr lang="en-US" dirty="0"/>
              <a:t>declarations – includes components, directives and pipes</a:t>
            </a:r>
          </a:p>
          <a:p>
            <a:pPr lvl="1"/>
            <a:r>
              <a:rPr lang="en-US" dirty="0"/>
              <a:t>bootstrap – bootstraps the Angular application with the specified component, typically this is </a:t>
            </a:r>
            <a:r>
              <a:rPr lang="en-US" dirty="0" err="1"/>
              <a:t>AppComponent</a:t>
            </a:r>
            <a:endParaRPr lang="en-US" dirty="0"/>
          </a:p>
          <a:p>
            <a:pPr lvl="1"/>
            <a:r>
              <a:rPr lang="en-US" dirty="0"/>
              <a:t>providers </a:t>
            </a:r>
            <a:r>
              <a:rPr lang="mr-IN" dirty="0"/>
              <a:t>–</a:t>
            </a:r>
            <a:r>
              <a:rPr lang="en-US" dirty="0"/>
              <a:t> register services for dependency injection</a:t>
            </a:r>
          </a:p>
        </p:txBody>
      </p:sp>
    </p:spTree>
    <p:extLst>
      <p:ext uri="{BB962C8B-B14F-4D97-AF65-F5344CB8AC3E}">
        <p14:creationId xmlns:p14="http://schemas.microsoft.com/office/powerpoint/2010/main" val="102247490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Angular Components</a:t>
            </a:r>
          </a:p>
        </p:txBody>
      </p:sp>
      <p:sp>
        <p:nvSpPr>
          <p:cNvPr id="3" name="Content Placeholder 2"/>
          <p:cNvSpPr>
            <a:spLocks noGrp="1"/>
          </p:cNvSpPr>
          <p:nvPr>
            <p:ph idx="1"/>
          </p:nvPr>
        </p:nvSpPr>
        <p:spPr/>
        <p:txBody>
          <a:bodyPr>
            <a:normAutofit/>
          </a:bodyPr>
          <a:lstStyle/>
          <a:p>
            <a:r>
              <a:rPr lang="en-US" dirty="0"/>
              <a:t>JavaScript class decorated with the Component decorator</a:t>
            </a:r>
          </a:p>
          <a:p>
            <a:r>
              <a:rPr lang="en-US" dirty="0"/>
              <a:t>Component decorator is imported from Angular Core</a:t>
            </a:r>
          </a:p>
          <a:p>
            <a:r>
              <a:rPr lang="en-US" dirty="0"/>
              <a:t>The Component decorator supports many options</a:t>
            </a:r>
          </a:p>
          <a:p>
            <a:pPr lvl="1"/>
            <a:r>
              <a:rPr lang="en-US" dirty="0"/>
              <a:t>selector – the CSS selector the component will use as a marker in the DOM to know where to place the component</a:t>
            </a:r>
          </a:p>
          <a:p>
            <a:pPr lvl="1"/>
            <a:r>
              <a:rPr lang="en-US" dirty="0"/>
              <a:t>templateUrl – URL points to the file containing the HTML template</a:t>
            </a:r>
          </a:p>
          <a:p>
            <a:pPr lvl="1"/>
            <a:r>
              <a:rPr lang="en-US" dirty="0" err="1"/>
              <a:t>styleUrls</a:t>
            </a:r>
            <a:r>
              <a:rPr lang="en-US" dirty="0"/>
              <a:t> – URL pointing to various CSS stylesheets</a:t>
            </a:r>
          </a:p>
        </p:txBody>
      </p:sp>
    </p:spTree>
    <p:extLst>
      <p:ext uri="{BB962C8B-B14F-4D97-AF65-F5344CB8AC3E}">
        <p14:creationId xmlns:p14="http://schemas.microsoft.com/office/powerpoint/2010/main" val="1958810249"/>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Angular Services</a:t>
            </a:r>
          </a:p>
        </p:txBody>
      </p:sp>
      <p:sp>
        <p:nvSpPr>
          <p:cNvPr id="3" name="Content Placeholder 2"/>
          <p:cNvSpPr>
            <a:spLocks noGrp="1"/>
          </p:cNvSpPr>
          <p:nvPr>
            <p:ph idx="1"/>
          </p:nvPr>
        </p:nvSpPr>
        <p:spPr/>
        <p:txBody>
          <a:bodyPr>
            <a:normAutofit lnSpcReduction="10000"/>
          </a:bodyPr>
          <a:lstStyle/>
          <a:p>
            <a:r>
              <a:rPr lang="en-US" dirty="0"/>
              <a:t>Services can be created from classes or from values</a:t>
            </a:r>
          </a:p>
          <a:p>
            <a:r>
              <a:rPr lang="en-US" dirty="0"/>
              <a:t>To create a service with a class all that is need is to define the class, register it with the Angular part, then inject it via the constructor</a:t>
            </a:r>
          </a:p>
          <a:p>
            <a:r>
              <a:rPr lang="en-US" dirty="0"/>
              <a:t>Services must be registered via the providers option</a:t>
            </a:r>
          </a:p>
          <a:p>
            <a:r>
              <a:rPr lang="en-US" dirty="0"/>
              <a:t>Each Angular part which will use the service does not need to register it, but it must be registered at the module level for all parts in the module to use it</a:t>
            </a:r>
          </a:p>
          <a:p>
            <a:r>
              <a:rPr lang="en-US" dirty="0"/>
              <a:t>It is possible to change implementations of a service without having to rewrite a lot of code, and replace concrete instances with mocked versions when unit testing, etc…</a:t>
            </a:r>
          </a:p>
        </p:txBody>
      </p:sp>
    </p:spTree>
    <p:extLst>
      <p:ext uri="{BB962C8B-B14F-4D97-AF65-F5344CB8AC3E}">
        <p14:creationId xmlns:p14="http://schemas.microsoft.com/office/powerpoint/2010/main" val="198506067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93345" y="2106842"/>
            <a:ext cx="4925682" cy="2650666"/>
          </a:xfrm>
          <a:prstGeom prst="rect">
            <a:avLst/>
          </a:prstGeom>
          <a:noFill/>
        </p:spPr>
        <p:txBody>
          <a:bodyPr wrap="none" lIns="179285" tIns="143428" rIns="179285" bIns="143428" rtlCol="0">
            <a:spAutoFit/>
          </a:bodyPr>
          <a:lstStyle/>
          <a:p>
            <a:pPr>
              <a:lnSpc>
                <a:spcPct val="90000"/>
              </a:lnSpc>
              <a:spcAft>
                <a:spcPts val="588"/>
              </a:spcAft>
            </a:pPr>
            <a:r>
              <a:rPr lang="en-US" sz="1961" dirty="0">
                <a:solidFill>
                  <a:srgbClr val="7030A0"/>
                </a:solidFill>
                <a:latin typeface="Consolas" charset="0"/>
                <a:ea typeface="Consolas" charset="0"/>
                <a:cs typeface="Consolas" charset="0"/>
              </a:rPr>
              <a:t>@</a:t>
            </a:r>
            <a:r>
              <a:rPr lang="en-US" sz="1961" dirty="0" err="1">
                <a:solidFill>
                  <a:srgbClr val="7030A0"/>
                </a:solidFill>
                <a:latin typeface="Consolas" charset="0"/>
                <a:ea typeface="Consolas" charset="0"/>
                <a:cs typeface="Consolas" charset="0"/>
              </a:rPr>
              <a:t>NgModule</a:t>
            </a:r>
            <a:r>
              <a:rPr lang="en-US" sz="1961" dirty="0">
                <a:solidFill>
                  <a:srgbClr val="000000"/>
                </a:solidFill>
                <a:latin typeface="Consolas" charset="0"/>
                <a:ea typeface="Consolas" charset="0"/>
                <a:cs typeface="Consolas" charset="0"/>
              </a:rPr>
              <a:t>({</a:t>
            </a:r>
          </a:p>
          <a:p>
            <a:pPr>
              <a:lnSpc>
                <a:spcPct val="90000"/>
              </a:lnSpc>
              <a:spcAft>
                <a:spcPts val="588"/>
              </a:spcAft>
            </a:pPr>
            <a:r>
              <a:rPr lang="en-US" sz="1961" dirty="0">
                <a:solidFill>
                  <a:srgbClr val="000000"/>
                </a:solidFill>
                <a:latin typeface="Consolas" charset="0"/>
                <a:ea typeface="Consolas" charset="0"/>
                <a:cs typeface="Consolas" charset="0"/>
              </a:rPr>
              <a:t>  imports: [ </a:t>
            </a:r>
            <a:r>
              <a:rPr lang="en-US" sz="1961" dirty="0" err="1">
                <a:solidFill>
                  <a:srgbClr val="000000"/>
                </a:solidFill>
                <a:latin typeface="Consolas" charset="0"/>
                <a:ea typeface="Consolas" charset="0"/>
                <a:cs typeface="Consolas" charset="0"/>
              </a:rPr>
              <a:t>BrowserModule</a:t>
            </a:r>
            <a:r>
              <a:rPr lang="en-US" sz="1961" dirty="0">
                <a:solidFill>
                  <a:srgbClr val="000000"/>
                </a:solidFill>
                <a:latin typeface="Consolas" charset="0"/>
                <a:ea typeface="Consolas" charset="0"/>
                <a:cs typeface="Consolas" charset="0"/>
              </a:rPr>
              <a:t> ],</a:t>
            </a:r>
          </a:p>
          <a:p>
            <a:pPr>
              <a:lnSpc>
                <a:spcPct val="90000"/>
              </a:lnSpc>
              <a:spcAft>
                <a:spcPts val="588"/>
              </a:spcAft>
            </a:pPr>
            <a:r>
              <a:rPr lang="en-US" sz="1961" dirty="0">
                <a:solidFill>
                  <a:srgbClr val="000000"/>
                </a:solidFill>
                <a:latin typeface="Consolas" charset="0"/>
                <a:ea typeface="Consolas" charset="0"/>
                <a:cs typeface="Consolas" charset="0"/>
              </a:rPr>
              <a:t>  declarations: [ </a:t>
            </a:r>
            <a:r>
              <a:rPr lang="en-US" sz="1961" dirty="0" err="1">
                <a:solidFill>
                  <a:srgbClr val="000000"/>
                </a:solidFill>
                <a:latin typeface="Consolas" charset="0"/>
                <a:ea typeface="Consolas" charset="0"/>
                <a:cs typeface="Consolas" charset="0"/>
              </a:rPr>
              <a:t>AppComponent</a:t>
            </a:r>
            <a:r>
              <a:rPr lang="en-US" sz="1961" dirty="0">
                <a:solidFill>
                  <a:srgbClr val="000000"/>
                </a:solidFill>
                <a:latin typeface="Consolas" charset="0"/>
                <a:ea typeface="Consolas" charset="0"/>
                <a:cs typeface="Consolas" charset="0"/>
              </a:rPr>
              <a:t> ],</a:t>
            </a:r>
          </a:p>
          <a:p>
            <a:pPr>
              <a:lnSpc>
                <a:spcPct val="90000"/>
              </a:lnSpc>
              <a:spcAft>
                <a:spcPts val="588"/>
              </a:spcAft>
            </a:pPr>
            <a:r>
              <a:rPr lang="en-US" sz="1961" dirty="0">
                <a:solidFill>
                  <a:srgbClr val="000000"/>
                </a:solidFill>
                <a:latin typeface="Consolas" charset="0"/>
                <a:ea typeface="Consolas" charset="0"/>
                <a:cs typeface="Consolas" charset="0"/>
              </a:rPr>
              <a:t>  bootstrap: [ </a:t>
            </a:r>
            <a:r>
              <a:rPr lang="en-US" sz="1961" dirty="0" err="1">
                <a:solidFill>
                  <a:srgbClr val="000000"/>
                </a:solidFill>
                <a:latin typeface="Consolas" charset="0"/>
                <a:ea typeface="Consolas" charset="0"/>
                <a:cs typeface="Consolas" charset="0"/>
              </a:rPr>
              <a:t>AppComponent</a:t>
            </a:r>
            <a:r>
              <a:rPr lang="en-US" sz="1961" dirty="0">
                <a:solidFill>
                  <a:srgbClr val="000000"/>
                </a:solidFill>
                <a:latin typeface="Consolas" charset="0"/>
                <a:ea typeface="Consolas" charset="0"/>
                <a:cs typeface="Consolas" charset="0"/>
              </a:rPr>
              <a:t> ],</a:t>
            </a:r>
          </a:p>
          <a:p>
            <a:pPr>
              <a:lnSpc>
                <a:spcPct val="90000"/>
              </a:lnSpc>
              <a:spcAft>
                <a:spcPts val="588"/>
              </a:spcAft>
            </a:pPr>
            <a:r>
              <a:rPr lang="en-US" sz="1961" dirty="0">
                <a:solidFill>
                  <a:srgbClr val="000000"/>
                </a:solidFill>
                <a:latin typeface="Consolas" charset="0"/>
                <a:ea typeface="Consolas" charset="0"/>
                <a:cs typeface="Consolas" charset="0"/>
              </a:rPr>
              <a:t>  providers: [ </a:t>
            </a:r>
            <a:r>
              <a:rPr lang="en-US" sz="1961" dirty="0" err="1">
                <a:solidFill>
                  <a:srgbClr val="FF0000"/>
                </a:solidFill>
                <a:latin typeface="Consolas" charset="0"/>
                <a:ea typeface="Consolas" charset="0"/>
                <a:cs typeface="Consolas" charset="0"/>
              </a:rPr>
              <a:t>SomeService</a:t>
            </a:r>
            <a:r>
              <a:rPr lang="en-US" sz="1961" dirty="0">
                <a:solidFill>
                  <a:srgbClr val="000000"/>
                </a:solidFill>
                <a:latin typeface="Consolas" charset="0"/>
                <a:ea typeface="Consolas" charset="0"/>
                <a:cs typeface="Consolas" charset="0"/>
              </a:rPr>
              <a:t> ],</a:t>
            </a:r>
          </a:p>
          <a:p>
            <a:pPr>
              <a:lnSpc>
                <a:spcPct val="90000"/>
              </a:lnSpc>
              <a:spcAft>
                <a:spcPts val="588"/>
              </a:spcAft>
            </a:pPr>
            <a:r>
              <a:rPr lang="en-US" sz="1961" dirty="0">
                <a:solidFill>
                  <a:srgbClr val="000000"/>
                </a:solidFill>
                <a:latin typeface="Consolas" charset="0"/>
                <a:ea typeface="Consolas" charset="0"/>
                <a:cs typeface="Consolas" charset="0"/>
              </a:rPr>
              <a:t>})</a:t>
            </a:r>
          </a:p>
          <a:p>
            <a:pPr>
              <a:lnSpc>
                <a:spcPct val="90000"/>
              </a:lnSpc>
              <a:spcAft>
                <a:spcPts val="588"/>
              </a:spcAft>
            </a:pPr>
            <a:r>
              <a:rPr lang="en-US" sz="1961" b="1" dirty="0">
                <a:solidFill>
                  <a:srgbClr val="004562"/>
                </a:solidFill>
                <a:latin typeface="Consolas" charset="0"/>
                <a:ea typeface="Consolas" charset="0"/>
                <a:cs typeface="Consolas" charset="0"/>
              </a:rPr>
              <a:t>export class </a:t>
            </a:r>
            <a:r>
              <a:rPr lang="en-US" sz="1961" dirty="0" err="1">
                <a:solidFill>
                  <a:srgbClr val="000000"/>
                </a:solidFill>
                <a:latin typeface="Consolas" charset="0"/>
                <a:ea typeface="Consolas" charset="0"/>
                <a:cs typeface="Consolas" charset="0"/>
              </a:rPr>
              <a:t>AppModule</a:t>
            </a:r>
            <a:r>
              <a:rPr lang="en-US" sz="1961" dirty="0">
                <a:solidFill>
                  <a:srgbClr val="000000"/>
                </a:solidFill>
                <a:latin typeface="Consolas" charset="0"/>
                <a:ea typeface="Consolas" charset="0"/>
                <a:cs typeface="Consolas" charset="0"/>
              </a:rPr>
              <a:t> { }</a:t>
            </a:r>
          </a:p>
        </p:txBody>
      </p:sp>
      <p:sp>
        <p:nvSpPr>
          <p:cNvPr id="6" name="TextBox 5"/>
          <p:cNvSpPr txBox="1"/>
          <p:nvPr/>
        </p:nvSpPr>
        <p:spPr>
          <a:xfrm>
            <a:off x="5318679" y="2106841"/>
            <a:ext cx="6723468" cy="2650666"/>
          </a:xfrm>
          <a:prstGeom prst="rect">
            <a:avLst/>
          </a:prstGeom>
          <a:noFill/>
        </p:spPr>
        <p:txBody>
          <a:bodyPr wrap="none" lIns="179285" tIns="143428" rIns="179285" bIns="143428" rtlCol="0">
            <a:spAutoFit/>
          </a:bodyPr>
          <a:lstStyle/>
          <a:p>
            <a:pPr>
              <a:lnSpc>
                <a:spcPct val="90000"/>
              </a:lnSpc>
              <a:spcAft>
                <a:spcPts val="588"/>
              </a:spcAft>
            </a:pPr>
            <a:r>
              <a:rPr lang="en-US" sz="1961" dirty="0">
                <a:solidFill>
                  <a:srgbClr val="7030A0"/>
                </a:solidFill>
                <a:latin typeface="Consolas" charset="0"/>
                <a:ea typeface="Consolas" charset="0"/>
                <a:cs typeface="Consolas" charset="0"/>
              </a:rPr>
              <a:t>@Component</a:t>
            </a:r>
            <a:r>
              <a:rPr lang="en-US" sz="1961" dirty="0">
                <a:solidFill>
                  <a:srgbClr val="000000"/>
                </a:solidFill>
                <a:latin typeface="Consolas" charset="0"/>
                <a:ea typeface="Consolas" charset="0"/>
                <a:cs typeface="Consolas" charset="0"/>
              </a:rPr>
              <a:t>({</a:t>
            </a:r>
          </a:p>
          <a:p>
            <a:pPr>
              <a:lnSpc>
                <a:spcPct val="90000"/>
              </a:lnSpc>
              <a:spcAft>
                <a:spcPts val="588"/>
              </a:spcAft>
            </a:pPr>
            <a:r>
              <a:rPr lang="en-US" sz="1961" dirty="0">
                <a:solidFill>
                  <a:srgbClr val="000000"/>
                </a:solidFill>
                <a:latin typeface="Consolas" charset="0"/>
                <a:ea typeface="Consolas" charset="0"/>
                <a:cs typeface="Consolas" charset="0"/>
              </a:rPr>
              <a:t>  selector: "widget-tool",</a:t>
            </a:r>
          </a:p>
          <a:p>
            <a:pPr>
              <a:lnSpc>
                <a:spcPct val="90000"/>
              </a:lnSpc>
              <a:spcAft>
                <a:spcPts val="588"/>
              </a:spcAft>
            </a:pPr>
            <a:r>
              <a:rPr lang="en-US" sz="1961" dirty="0">
                <a:solidFill>
                  <a:srgbClr val="000000"/>
                </a:solidFill>
                <a:latin typeface="Consolas" charset="0"/>
                <a:ea typeface="Consolas" charset="0"/>
                <a:cs typeface="Consolas" charset="0"/>
              </a:rPr>
              <a:t>  template: require("./</a:t>
            </a:r>
            <a:r>
              <a:rPr lang="en-US" sz="1961" dirty="0" err="1">
                <a:solidFill>
                  <a:srgbClr val="000000"/>
                </a:solidFill>
                <a:latin typeface="Consolas" charset="0"/>
                <a:ea typeface="Consolas" charset="0"/>
                <a:cs typeface="Consolas" charset="0"/>
              </a:rPr>
              <a:t>app.component.html</a:t>
            </a:r>
            <a:r>
              <a:rPr lang="en-US" sz="1961" dirty="0">
                <a:solidFill>
                  <a:srgbClr val="000000"/>
                </a:solidFill>
                <a:latin typeface="Consolas" charset="0"/>
                <a:ea typeface="Consolas" charset="0"/>
                <a:cs typeface="Consolas" charset="0"/>
              </a:rPr>
              <a:t>"),</a:t>
            </a:r>
          </a:p>
          <a:p>
            <a:pPr>
              <a:lnSpc>
                <a:spcPct val="90000"/>
              </a:lnSpc>
              <a:spcAft>
                <a:spcPts val="588"/>
              </a:spcAft>
            </a:pPr>
            <a:r>
              <a:rPr lang="en-US" sz="1961" dirty="0">
                <a:solidFill>
                  <a:srgbClr val="000000"/>
                </a:solidFill>
                <a:latin typeface="Consolas" charset="0"/>
                <a:ea typeface="Consolas" charset="0"/>
                <a:cs typeface="Consolas" charset="0"/>
              </a:rPr>
              <a:t>  styles: [ require("./</a:t>
            </a:r>
            <a:r>
              <a:rPr lang="en-US" sz="1961" dirty="0" err="1">
                <a:solidFill>
                  <a:srgbClr val="000000"/>
                </a:solidFill>
                <a:latin typeface="Consolas" charset="0"/>
                <a:ea typeface="Consolas" charset="0"/>
                <a:cs typeface="Consolas" charset="0"/>
              </a:rPr>
              <a:t>app.component.scss</a:t>
            </a:r>
            <a:r>
              <a:rPr lang="en-US" sz="1961" dirty="0">
                <a:solidFill>
                  <a:srgbClr val="000000"/>
                </a:solidFill>
                <a:latin typeface="Consolas" charset="0"/>
                <a:ea typeface="Consolas" charset="0"/>
                <a:cs typeface="Consolas" charset="0"/>
              </a:rPr>
              <a:t>") ],</a:t>
            </a:r>
          </a:p>
          <a:p>
            <a:pPr>
              <a:lnSpc>
                <a:spcPct val="90000"/>
              </a:lnSpc>
              <a:spcAft>
                <a:spcPts val="588"/>
              </a:spcAft>
            </a:pPr>
            <a:r>
              <a:rPr lang="en-US" sz="1961" dirty="0">
                <a:solidFill>
                  <a:srgbClr val="000000"/>
                </a:solidFill>
                <a:latin typeface="Consolas" charset="0"/>
                <a:ea typeface="Consolas" charset="0"/>
                <a:cs typeface="Consolas" charset="0"/>
              </a:rPr>
              <a:t>  providers: [ </a:t>
            </a:r>
            <a:r>
              <a:rPr lang="en-US" sz="1961" dirty="0" err="1">
                <a:solidFill>
                  <a:srgbClr val="FF0000"/>
                </a:solidFill>
                <a:latin typeface="Consolas" charset="0"/>
                <a:ea typeface="Consolas" charset="0"/>
                <a:cs typeface="Consolas" charset="0"/>
              </a:rPr>
              <a:t>SomeService</a:t>
            </a:r>
            <a:r>
              <a:rPr lang="en-US" sz="1961" dirty="0">
                <a:solidFill>
                  <a:srgbClr val="000000"/>
                </a:solidFill>
                <a:latin typeface="Consolas" charset="0"/>
                <a:ea typeface="Consolas" charset="0"/>
                <a:cs typeface="Consolas" charset="0"/>
              </a:rPr>
              <a:t> ],</a:t>
            </a:r>
          </a:p>
          <a:p>
            <a:pPr>
              <a:lnSpc>
                <a:spcPct val="90000"/>
              </a:lnSpc>
              <a:spcAft>
                <a:spcPts val="588"/>
              </a:spcAft>
            </a:pPr>
            <a:r>
              <a:rPr lang="en-US" sz="1961" dirty="0">
                <a:solidFill>
                  <a:srgbClr val="000000"/>
                </a:solidFill>
                <a:latin typeface="Consolas" charset="0"/>
                <a:ea typeface="Consolas" charset="0"/>
                <a:cs typeface="Consolas" charset="0"/>
              </a:rPr>
              <a:t>})</a:t>
            </a:r>
          </a:p>
          <a:p>
            <a:pPr>
              <a:lnSpc>
                <a:spcPct val="90000"/>
              </a:lnSpc>
              <a:spcAft>
                <a:spcPts val="588"/>
              </a:spcAft>
            </a:pPr>
            <a:r>
              <a:rPr lang="en-US" sz="1961" b="1" dirty="0">
                <a:solidFill>
                  <a:srgbClr val="004562"/>
                </a:solidFill>
                <a:latin typeface="Consolas" charset="0"/>
                <a:ea typeface="Consolas" charset="0"/>
                <a:cs typeface="Consolas" charset="0"/>
              </a:rPr>
              <a:t>export class </a:t>
            </a:r>
            <a:r>
              <a:rPr lang="en-US" sz="1961" dirty="0" err="1">
                <a:solidFill>
                  <a:srgbClr val="000000"/>
                </a:solidFill>
                <a:latin typeface="Consolas" charset="0"/>
                <a:ea typeface="Consolas" charset="0"/>
                <a:cs typeface="Consolas" charset="0"/>
              </a:rPr>
              <a:t>AppComponent</a:t>
            </a:r>
            <a:r>
              <a:rPr lang="en-US" sz="1961" dirty="0">
                <a:solidFill>
                  <a:srgbClr val="000000"/>
                </a:solidFill>
                <a:latin typeface="Consolas" charset="0"/>
                <a:ea typeface="Consolas" charset="0"/>
                <a:cs typeface="Consolas" charset="0"/>
              </a:rPr>
              <a:t> { }</a:t>
            </a:r>
          </a:p>
        </p:txBody>
      </p:sp>
      <p:sp>
        <p:nvSpPr>
          <p:cNvPr id="7" name="TextBox 6"/>
          <p:cNvSpPr txBox="1"/>
          <p:nvPr/>
        </p:nvSpPr>
        <p:spPr>
          <a:xfrm>
            <a:off x="821315" y="1491319"/>
            <a:ext cx="4269742" cy="615522"/>
          </a:xfrm>
          <a:prstGeom prst="rect">
            <a:avLst/>
          </a:prstGeom>
          <a:noFill/>
        </p:spPr>
        <p:txBody>
          <a:bodyPr wrap="none" lIns="179285" tIns="143428" rIns="179285" bIns="143428" rtlCol="0">
            <a:spAutoFit/>
          </a:bodyPr>
          <a:lstStyle/>
          <a:p>
            <a:pPr algn="ctr">
              <a:lnSpc>
                <a:spcPct val="90000"/>
              </a:lnSpc>
              <a:spcAft>
                <a:spcPts val="588"/>
              </a:spcAft>
            </a:pPr>
            <a:r>
              <a:rPr lang="en-US" sz="2353" u="sng" dirty="0">
                <a:solidFill>
                  <a:srgbClr val="000000"/>
                </a:solidFill>
              </a:rPr>
              <a:t>Example of Module Registration</a:t>
            </a:r>
          </a:p>
        </p:txBody>
      </p:sp>
      <p:sp>
        <p:nvSpPr>
          <p:cNvPr id="8" name="TextBox 7"/>
          <p:cNvSpPr txBox="1"/>
          <p:nvPr/>
        </p:nvSpPr>
        <p:spPr>
          <a:xfrm>
            <a:off x="6300955" y="1491319"/>
            <a:ext cx="4758916" cy="615522"/>
          </a:xfrm>
          <a:prstGeom prst="rect">
            <a:avLst/>
          </a:prstGeom>
          <a:noFill/>
        </p:spPr>
        <p:txBody>
          <a:bodyPr wrap="none" lIns="179285" tIns="143428" rIns="179285" bIns="143428" rtlCol="0">
            <a:spAutoFit/>
          </a:bodyPr>
          <a:lstStyle/>
          <a:p>
            <a:pPr algn="ctr">
              <a:lnSpc>
                <a:spcPct val="90000"/>
              </a:lnSpc>
              <a:spcAft>
                <a:spcPts val="588"/>
              </a:spcAft>
            </a:pPr>
            <a:r>
              <a:rPr lang="en-US" sz="2353" u="sng" dirty="0">
                <a:solidFill>
                  <a:srgbClr val="000000"/>
                </a:solidFill>
              </a:rPr>
              <a:t>Example of Component Registration</a:t>
            </a:r>
          </a:p>
        </p:txBody>
      </p:sp>
    </p:spTree>
    <p:extLst>
      <p:ext uri="{BB962C8B-B14F-4D97-AF65-F5344CB8AC3E}">
        <p14:creationId xmlns:p14="http://schemas.microsoft.com/office/powerpoint/2010/main" val="149073092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453" y="5807202"/>
            <a:ext cx="12187096" cy="8637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88"/>
            <a:endParaRPr lang="en-AU" sz="2399">
              <a:solidFill>
                <a:prstClr val="white"/>
              </a:solidFill>
              <a:latin typeface="Segoe UI"/>
            </a:endParaRPr>
          </a:p>
        </p:txBody>
      </p:sp>
      <p:sp>
        <p:nvSpPr>
          <p:cNvPr id="12" name="Title 1"/>
          <p:cNvSpPr txBox="1">
            <a:spLocks/>
          </p:cNvSpPr>
          <p:nvPr/>
        </p:nvSpPr>
        <p:spPr>
          <a:xfrm>
            <a:off x="1393369" y="5636359"/>
            <a:ext cx="10359032" cy="1214409"/>
          </a:xfrm>
          <a:prstGeom prst="rect">
            <a:avLst/>
          </a:prstGeom>
        </p:spPr>
        <p:txBody>
          <a:bodyPr vert="horz" lIns="121870" tIns="60935" rIns="121870" bIns="60935"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defTabSz="914225"/>
            <a:r>
              <a:rPr lang="en-AU" sz="2131" spc="-40" dirty="0">
                <a:solidFill>
                  <a:srgbClr val="01A1DD"/>
                </a:solidFill>
                <a:latin typeface="Questrial" panose="02000000000000000000" pitchFamily="2" charset="0"/>
                <a:ea typeface="Open Sans Light" panose="020B0306030504020204" pitchFamily="34" charset="0"/>
                <a:cs typeface="Open Sans Light" panose="020B0306030504020204" pitchFamily="34" charset="0"/>
              </a:rPr>
              <a:t>Sérgio Azevedo</a:t>
            </a:r>
            <a:endParaRPr lang="en-AU" sz="2131" spc="-40" dirty="0">
              <a:solidFill>
                <a:srgbClr val="01A1DD"/>
              </a:solidFill>
              <a:latin typeface="Questrial" panose="02000000000000000000" pitchFamily="2" charset="0"/>
            </a:endParaRPr>
          </a:p>
        </p:txBody>
      </p:sp>
      <p:sp>
        <p:nvSpPr>
          <p:cNvPr id="8" name="Title 1"/>
          <p:cNvSpPr txBox="1">
            <a:spLocks/>
          </p:cNvSpPr>
          <p:nvPr/>
        </p:nvSpPr>
        <p:spPr>
          <a:xfrm>
            <a:off x="595740" y="44822"/>
            <a:ext cx="10359032" cy="1616377"/>
          </a:xfrm>
          <a:prstGeom prst="rect">
            <a:avLst/>
          </a:prstGeom>
        </p:spPr>
        <p:txBody>
          <a:bodyPr vert="horz" lIns="121870" tIns="60935" rIns="121870" bIns="60935"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defTabSz="914225"/>
            <a:r>
              <a:rPr lang="en-AU"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Who are we?</a:t>
            </a:r>
          </a:p>
        </p:txBody>
      </p:sp>
      <p:sp>
        <p:nvSpPr>
          <p:cNvPr id="14" name="Subtitle 2"/>
          <p:cNvSpPr txBox="1">
            <a:spLocks/>
          </p:cNvSpPr>
          <p:nvPr/>
        </p:nvSpPr>
        <p:spPr>
          <a:xfrm>
            <a:off x="595740" y="1319271"/>
            <a:ext cx="6092274" cy="1973453"/>
          </a:xfrm>
          <a:prstGeom prst="rect">
            <a:avLst/>
          </a:prstGeom>
        </p:spPr>
        <p:txBody>
          <a:bodyPr vert="horz" lIns="121870" tIns="60935" rIns="121870" bIns="60935"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834" indent="-342834" defTabSz="914225"/>
            <a:r>
              <a:rPr lang="en-AU" sz="2399" b="1" dirty="0">
                <a:solidFill>
                  <a:prstClr val="black"/>
                </a:solidFill>
                <a:latin typeface="Segoe UI" panose="020B0502040204020203" pitchFamily="34" charset="0"/>
                <a:cs typeface="Segoe UI" panose="020B0502040204020203" pitchFamily="34" charset="0"/>
              </a:rPr>
              <a:t>Senior Software Engineer @</a:t>
            </a:r>
            <a:r>
              <a:rPr lang="en-AU" sz="2399" b="1" dirty="0" err="1">
                <a:solidFill>
                  <a:prstClr val="black"/>
                </a:solidFill>
                <a:latin typeface="Segoe UI" panose="020B0502040204020203" pitchFamily="34" charset="0"/>
                <a:cs typeface="Segoe UI" panose="020B0502040204020203" pitchFamily="34" charset="0"/>
              </a:rPr>
              <a:t>Devscope</a:t>
            </a:r>
            <a:endParaRPr lang="en-AU" sz="2399" b="1" dirty="0">
              <a:solidFill>
                <a:prstClr val="black"/>
              </a:solidFill>
              <a:latin typeface="Segoe UI" panose="020B0502040204020203" pitchFamily="34" charset="0"/>
              <a:cs typeface="Segoe UI" panose="020B0502040204020203" pitchFamily="34" charset="0"/>
            </a:endParaRPr>
          </a:p>
          <a:p>
            <a:pPr marL="342834" indent="-342834" defTabSz="914225"/>
            <a:r>
              <a:rPr lang="en-US" sz="2399" dirty="0">
                <a:solidFill>
                  <a:prstClr val="black"/>
                </a:solidFill>
                <a:latin typeface="Segoe UI" panose="020B0502040204020203" pitchFamily="34" charset="0"/>
                <a:cs typeface="Segoe UI" panose="020B0502040204020203" pitchFamily="34" charset="0"/>
                <a:hlinkClick r:id="rId3"/>
              </a:rPr>
              <a:t>sergio.azevedo@devscope.net</a:t>
            </a:r>
            <a:r>
              <a:rPr lang="en-US" sz="2399" dirty="0">
                <a:solidFill>
                  <a:prstClr val="black"/>
                </a:solidFill>
                <a:latin typeface="Segoe UI" panose="020B0502040204020203" pitchFamily="34" charset="0"/>
                <a:cs typeface="Segoe UI" panose="020B0502040204020203" pitchFamily="34" charset="0"/>
              </a:rPr>
              <a:t> </a:t>
            </a:r>
          </a:p>
          <a:p>
            <a:pPr marL="342834" indent="-342834" defTabSz="914225"/>
            <a:r>
              <a:rPr lang="en-US" sz="2399" dirty="0">
                <a:solidFill>
                  <a:prstClr val="black"/>
                </a:solidFill>
                <a:latin typeface="Segoe UI" panose="020B0502040204020203" pitchFamily="34" charset="0"/>
                <a:cs typeface="Segoe UI" panose="020B0502040204020203" pitchFamily="34" charset="0"/>
              </a:rPr>
              <a:t>linkedin.com/in/</a:t>
            </a:r>
            <a:r>
              <a:rPr lang="en-US" sz="2399" dirty="0" err="1">
                <a:solidFill>
                  <a:prstClr val="black"/>
                </a:solidFill>
                <a:latin typeface="Segoe UI" panose="020B0502040204020203" pitchFamily="34" charset="0"/>
                <a:cs typeface="Segoe UI" panose="020B0502040204020203" pitchFamily="34" charset="0"/>
              </a:rPr>
              <a:t>sergioltazevedo</a:t>
            </a:r>
            <a:endParaRPr lang="en-US" sz="2399" dirty="0">
              <a:solidFill>
                <a:prstClr val="black"/>
              </a:solidFill>
              <a:latin typeface="Segoe UI" panose="020B0502040204020203" pitchFamily="34" charset="0"/>
              <a:cs typeface="Segoe UI" panose="020B0502040204020203" pitchFamily="34" charset="0"/>
            </a:endParaRPr>
          </a:p>
          <a:p>
            <a:pPr marL="342834" indent="-342834" defTabSz="914225"/>
            <a:r>
              <a:rPr lang="en-US" sz="2399" dirty="0">
                <a:solidFill>
                  <a:prstClr val="black"/>
                </a:solidFill>
                <a:latin typeface="Segoe UI" panose="020B0502040204020203" pitchFamily="34" charset="0"/>
                <a:cs typeface="Segoe UI" panose="020B0502040204020203" pitchFamily="34" charset="0"/>
              </a:rPr>
              <a:t>@</a:t>
            </a:r>
            <a:r>
              <a:rPr lang="en-US" sz="2399" dirty="0" err="1">
                <a:solidFill>
                  <a:prstClr val="black"/>
                </a:solidFill>
                <a:latin typeface="Segoe UI" panose="020B0502040204020203" pitchFamily="34" charset="0"/>
                <a:cs typeface="Segoe UI" panose="020B0502040204020203" pitchFamily="34" charset="0"/>
              </a:rPr>
              <a:t>thylux</a:t>
            </a:r>
            <a:endParaRPr lang="en-US" sz="2399" dirty="0">
              <a:solidFill>
                <a:prstClr val="black"/>
              </a:solidFill>
              <a:latin typeface="Segoe UI" panose="020B0502040204020203" pitchFamily="34" charset="0"/>
              <a:cs typeface="Segoe UI" panose="020B0502040204020203" pitchFamily="34" charset="0"/>
            </a:endParaRP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5522" y="5820700"/>
            <a:ext cx="2511330" cy="641566"/>
          </a:xfrm>
          <a:prstGeom prst="rect">
            <a:avLst/>
          </a:prstGeom>
        </p:spPr>
      </p:pic>
      <p:pic>
        <p:nvPicPr>
          <p:cNvPr id="16" name="Picture 15" descr="A person standing in front of a river&#10;&#10;Description generated with high confidence">
            <a:extLst>
              <a:ext uri="{FF2B5EF4-FFF2-40B4-BE49-F238E27FC236}">
                <a16:creationId xmlns:a16="http://schemas.microsoft.com/office/drawing/2014/main" id="{A53E8750-9D2B-45CA-841F-563BD560CF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88014" y="429781"/>
            <a:ext cx="5064387" cy="5292000"/>
          </a:xfrm>
          <a:prstGeom prst="rect">
            <a:avLst/>
          </a:prstGeom>
        </p:spPr>
      </p:pic>
    </p:spTree>
    <p:extLst>
      <p:ext uri="{BB962C8B-B14F-4D97-AF65-F5344CB8AC3E}">
        <p14:creationId xmlns:p14="http://schemas.microsoft.com/office/powerpoint/2010/main" val="1485259552"/>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Hands-on Lab</a:t>
            </a:r>
          </a:p>
        </p:txBody>
      </p:sp>
    </p:spTree>
    <p:extLst>
      <p:ext uri="{BB962C8B-B14F-4D97-AF65-F5344CB8AC3E}">
        <p14:creationId xmlns:p14="http://schemas.microsoft.com/office/powerpoint/2010/main" val="810148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Hands-on Labs</a:t>
            </a: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pic>
        <p:nvPicPr>
          <p:cNvPr id="5" name="Picture 4"/>
          <p:cNvPicPr>
            <a:picLocks noChangeAspect="1"/>
          </p:cNvPicPr>
          <p:nvPr/>
        </p:nvPicPr>
        <p:blipFill>
          <a:blip r:embed="rId3"/>
          <a:stretch>
            <a:fillRect/>
          </a:stretch>
        </p:blipFill>
        <p:spPr>
          <a:xfrm>
            <a:off x="1908741" y="1170041"/>
            <a:ext cx="8422807" cy="5232962"/>
          </a:xfrm>
          <a:prstGeom prst="rect">
            <a:avLst/>
          </a:prstGeom>
        </p:spPr>
      </p:pic>
    </p:spTree>
    <p:extLst>
      <p:ext uri="{BB962C8B-B14F-4D97-AF65-F5344CB8AC3E}">
        <p14:creationId xmlns:p14="http://schemas.microsoft.com/office/powerpoint/2010/main" val="3355996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Want to know more?</a:t>
            </a:r>
            <a:endParaRPr lang="pt-PT"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endParaRPr>
          </a:p>
        </p:txBody>
      </p:sp>
      <p:sp>
        <p:nvSpPr>
          <p:cNvPr id="2" name="Content Placeholder 1">
            <a:extLst>
              <a:ext uri="{FF2B5EF4-FFF2-40B4-BE49-F238E27FC236}">
                <a16:creationId xmlns:a16="http://schemas.microsoft.com/office/drawing/2014/main" id="{36C37471-D3BC-4DB5-BFF7-939C7AEE29F2}"/>
              </a:ext>
            </a:extLst>
          </p:cNvPr>
          <p:cNvSpPr>
            <a:spLocks noGrp="1"/>
          </p:cNvSpPr>
          <p:nvPr>
            <p:ph idx="1"/>
          </p:nvPr>
        </p:nvSpPr>
        <p:spPr/>
        <p:txBody>
          <a:bodyPr/>
          <a:lstStyle/>
          <a:p>
            <a:r>
              <a:rPr lang="en-US" dirty="0"/>
              <a:t>Tour of Heroes - </a:t>
            </a:r>
            <a:r>
              <a:rPr lang="en-US" dirty="0">
                <a:hlinkClick r:id="rId3"/>
              </a:rPr>
              <a:t>https://angular.io/tutorial</a:t>
            </a:r>
            <a:endParaRPr lang="en-US" dirty="0"/>
          </a:p>
          <a:p>
            <a:pPr lvl="1"/>
            <a:r>
              <a:rPr lang="en-US" dirty="0"/>
              <a:t>HTTP connection to API</a:t>
            </a:r>
          </a:p>
          <a:p>
            <a:pPr lvl="1"/>
            <a:r>
              <a:rPr lang="en-US" dirty="0"/>
              <a:t>Angular CLI</a:t>
            </a:r>
          </a:p>
          <a:p>
            <a:pPr lvl="1"/>
            <a:r>
              <a:rPr lang="en-US" dirty="0"/>
              <a:t>Angular Router</a:t>
            </a:r>
          </a:p>
          <a:p>
            <a:pPr lvl="1"/>
            <a:r>
              <a:rPr lang="pt-PT" dirty="0">
                <a:hlinkClick r:id="rId4"/>
              </a:rPr>
              <a:t>https://stackblitz.com/angular/pmkklxdkrva</a:t>
            </a:r>
            <a:r>
              <a:rPr lang="pt-PT" dirty="0"/>
              <a:t> (</a:t>
            </a:r>
            <a:r>
              <a:rPr lang="pt-PT"/>
              <a:t>Live exemple)</a:t>
            </a:r>
            <a:endParaRPr lang="pt-PT" dirty="0"/>
          </a:p>
        </p:txBody>
      </p:sp>
    </p:spTree>
    <p:extLst>
      <p:ext uri="{BB962C8B-B14F-4D97-AF65-F5344CB8AC3E}">
        <p14:creationId xmlns:p14="http://schemas.microsoft.com/office/powerpoint/2010/main" val="1515253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CE7C2A-5FD3-49FD-8AD6-9B73CFC193E9}"/>
              </a:ext>
            </a:extLst>
          </p:cNvPr>
          <p:cNvSpPr/>
          <p:nvPr/>
        </p:nvSpPr>
        <p:spPr>
          <a:xfrm>
            <a:off x="5735718" y="1756134"/>
            <a:ext cx="5116103" cy="830997"/>
          </a:xfrm>
          <a:prstGeom prst="rect">
            <a:avLst/>
          </a:prstGeom>
        </p:spPr>
        <p:txBody>
          <a:bodyPr wrap="square">
            <a:spAutoFit/>
          </a:bodyPr>
          <a:lstStyle/>
          <a:p>
            <a:r>
              <a:rPr lang="en-US" sz="2400" b="1" dirty="0" err="1">
                <a:effectLst>
                  <a:outerShdw blurRad="38100" dist="38100" dir="2700000" algn="tl">
                    <a:srgbClr val="000000">
                      <a:alpha val="43137"/>
                    </a:srgbClr>
                  </a:outerShdw>
                </a:effectLst>
                <a:latin typeface="Segoe UI Light" pitchFamily="34" charset="0"/>
              </a:rPr>
              <a:t>Rua</a:t>
            </a:r>
            <a:r>
              <a:rPr lang="en-US" sz="2400" b="1" dirty="0">
                <a:effectLst>
                  <a:outerShdw blurRad="38100" dist="38100" dir="2700000" algn="tl">
                    <a:srgbClr val="000000">
                      <a:alpha val="43137"/>
                    </a:srgbClr>
                  </a:outerShdw>
                </a:effectLst>
                <a:latin typeface="Segoe UI Light" pitchFamily="34" charset="0"/>
              </a:rPr>
              <a:t> </a:t>
            </a:r>
            <a:r>
              <a:rPr lang="en-US" sz="2400" b="1" dirty="0" err="1">
                <a:effectLst>
                  <a:outerShdw blurRad="38100" dist="38100" dir="2700000" algn="tl">
                    <a:srgbClr val="000000">
                      <a:alpha val="43137"/>
                    </a:srgbClr>
                  </a:outerShdw>
                </a:effectLst>
                <a:latin typeface="Segoe UI Light" pitchFamily="34" charset="0"/>
              </a:rPr>
              <a:t>Passos</a:t>
            </a:r>
            <a:r>
              <a:rPr lang="en-US" sz="2400" b="1" dirty="0">
                <a:effectLst>
                  <a:outerShdw blurRad="38100" dist="38100" dir="2700000" algn="tl">
                    <a:srgbClr val="000000">
                      <a:alpha val="43137"/>
                    </a:srgbClr>
                  </a:outerShdw>
                </a:effectLst>
                <a:latin typeface="Segoe UI Light" pitchFamily="34" charset="0"/>
              </a:rPr>
              <a:t> Manuel Nº 223 – 4º Andar</a:t>
            </a:r>
          </a:p>
          <a:p>
            <a:r>
              <a:rPr lang="en-US" sz="2400" b="1" dirty="0">
                <a:effectLst>
                  <a:outerShdw blurRad="38100" dist="38100" dir="2700000" algn="tl">
                    <a:srgbClr val="000000">
                      <a:alpha val="43137"/>
                    </a:srgbClr>
                  </a:outerShdw>
                </a:effectLst>
                <a:latin typeface="Segoe UI Light" pitchFamily="34" charset="0"/>
              </a:rPr>
              <a:t>4000-385 Porto</a:t>
            </a:r>
          </a:p>
        </p:txBody>
      </p:sp>
      <p:sp>
        <p:nvSpPr>
          <p:cNvPr id="7" name="Rectangle 6">
            <a:extLst>
              <a:ext uri="{FF2B5EF4-FFF2-40B4-BE49-F238E27FC236}">
                <a16:creationId xmlns:a16="http://schemas.microsoft.com/office/drawing/2014/main" id="{258C8C39-857C-4C1F-AE68-A9EB6514298E}"/>
              </a:ext>
            </a:extLst>
          </p:cNvPr>
          <p:cNvSpPr/>
          <p:nvPr/>
        </p:nvSpPr>
        <p:spPr>
          <a:xfrm>
            <a:off x="5735717" y="2719307"/>
            <a:ext cx="5116103" cy="830997"/>
          </a:xfrm>
          <a:prstGeom prst="rect">
            <a:avLst/>
          </a:prstGeom>
        </p:spPr>
        <p:txBody>
          <a:bodyPr wrap="square">
            <a:spAutoFit/>
          </a:bodyPr>
          <a:lstStyle/>
          <a:p>
            <a:r>
              <a:rPr lang="en-US" sz="2400" b="1" dirty="0">
                <a:effectLst>
                  <a:outerShdw blurRad="38100" dist="38100" dir="2700000" algn="tl">
                    <a:srgbClr val="000000">
                      <a:alpha val="43137"/>
                    </a:srgbClr>
                  </a:outerShdw>
                </a:effectLst>
                <a:latin typeface="Segoe UI Light" pitchFamily="34" charset="0"/>
              </a:rPr>
              <a:t>T. +351 223 751 350/51</a:t>
            </a:r>
          </a:p>
          <a:p>
            <a:r>
              <a:rPr lang="en-US" sz="2400" b="1" dirty="0">
                <a:effectLst>
                  <a:outerShdw blurRad="38100" dist="38100" dir="2700000" algn="tl">
                    <a:srgbClr val="000000">
                      <a:alpha val="43137"/>
                    </a:srgbClr>
                  </a:outerShdw>
                </a:effectLst>
                <a:latin typeface="Segoe UI Light" pitchFamily="34" charset="0"/>
              </a:rPr>
              <a:t>F. +351 223 751 352</a:t>
            </a:r>
          </a:p>
        </p:txBody>
      </p:sp>
      <p:sp>
        <p:nvSpPr>
          <p:cNvPr id="8" name="Rectangle 7">
            <a:extLst>
              <a:ext uri="{FF2B5EF4-FFF2-40B4-BE49-F238E27FC236}">
                <a16:creationId xmlns:a16="http://schemas.microsoft.com/office/drawing/2014/main" id="{09D301AF-414A-498A-B7D6-2EBBD54369F6}"/>
              </a:ext>
            </a:extLst>
          </p:cNvPr>
          <p:cNvSpPr/>
          <p:nvPr/>
        </p:nvSpPr>
        <p:spPr>
          <a:xfrm>
            <a:off x="5735717" y="3682480"/>
            <a:ext cx="5116103" cy="830997"/>
          </a:xfrm>
          <a:prstGeom prst="rect">
            <a:avLst/>
          </a:prstGeom>
          <a:noFill/>
          <a:ln>
            <a:noFill/>
          </a:ln>
        </p:spPr>
        <p:txBody>
          <a:bodyPr wrap="square">
            <a:spAutoFit/>
          </a:bodyPr>
          <a:lstStyle/>
          <a:p>
            <a:r>
              <a:rPr lang="en-US" sz="2400" b="1" dirty="0">
                <a:effectLst>
                  <a:outerShdw blurRad="38100" dist="38100" dir="2700000" algn="tl">
                    <a:srgbClr val="000000">
                      <a:alpha val="43137"/>
                    </a:srgbClr>
                  </a:outerShdw>
                </a:effectLst>
                <a:latin typeface="Segoe UI Light" pitchFamily="34" charset="0"/>
              </a:rPr>
              <a:t>info@devscope.net</a:t>
            </a:r>
          </a:p>
          <a:p>
            <a:r>
              <a:rPr lang="en-US" sz="2400" b="1" dirty="0">
                <a:effectLst>
                  <a:outerShdw blurRad="38100" dist="38100" dir="2700000" algn="tl">
                    <a:srgbClr val="000000">
                      <a:alpha val="43137"/>
                    </a:srgbClr>
                  </a:outerShdw>
                </a:effectLst>
                <a:latin typeface="Segoe UI Light" pitchFamily="34" charset="0"/>
              </a:rPr>
              <a:t>www.devscope.net</a:t>
            </a:r>
          </a:p>
        </p:txBody>
      </p:sp>
      <p:pic>
        <p:nvPicPr>
          <p:cNvPr id="12" name="Picture 2" descr="https://intranet.devscope.net/operacional/marketing/Branding/Logotipo%20Devscope/devscope_square.png">
            <a:extLst>
              <a:ext uri="{FF2B5EF4-FFF2-40B4-BE49-F238E27FC236}">
                <a16:creationId xmlns:a16="http://schemas.microsoft.com/office/drawing/2014/main" id="{73BB6145-B0CA-484C-B3B9-9A717F0FA3E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00739" y="1756134"/>
            <a:ext cx="2597493" cy="259749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C42E7D6E-70FF-45D7-8332-EC20B94A1558}"/>
              </a:ext>
            </a:extLst>
          </p:cNvPr>
          <p:cNvPicPr>
            <a:picLocks noChangeAspect="1"/>
          </p:cNvPicPr>
          <p:nvPr/>
        </p:nvPicPr>
        <p:blipFill rotWithShape="1">
          <a:blip r:embed="rId4"/>
          <a:srcRect l="6097" r="6265"/>
          <a:stretch/>
        </p:blipFill>
        <p:spPr>
          <a:xfrm>
            <a:off x="576481" y="5027164"/>
            <a:ext cx="1448515" cy="1514424"/>
          </a:xfrm>
          <a:prstGeom prst="rect">
            <a:avLst/>
          </a:prstGeom>
        </p:spPr>
      </p:pic>
      <p:pic>
        <p:nvPicPr>
          <p:cNvPr id="10" name="Picture 9">
            <a:extLst>
              <a:ext uri="{FF2B5EF4-FFF2-40B4-BE49-F238E27FC236}">
                <a16:creationId xmlns:a16="http://schemas.microsoft.com/office/drawing/2014/main" id="{F8301ACA-519A-4BD3-BFBB-1E0BD60841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27176" y="5027164"/>
            <a:ext cx="1449288" cy="1514424"/>
          </a:xfrm>
          <a:prstGeom prst="rect">
            <a:avLst/>
          </a:prstGeom>
        </p:spPr>
      </p:pic>
      <p:sp>
        <p:nvSpPr>
          <p:cNvPr id="2" name="Rectangle 1">
            <a:extLst>
              <a:ext uri="{FF2B5EF4-FFF2-40B4-BE49-F238E27FC236}">
                <a16:creationId xmlns:a16="http://schemas.microsoft.com/office/drawing/2014/main" id="{0365909A-E416-43BC-A525-E75D0246B0C3}"/>
              </a:ext>
            </a:extLst>
          </p:cNvPr>
          <p:cNvSpPr/>
          <p:nvPr/>
        </p:nvSpPr>
        <p:spPr>
          <a:xfrm>
            <a:off x="5854262" y="5190273"/>
            <a:ext cx="4156841" cy="923330"/>
          </a:xfrm>
          <a:prstGeom prst="rect">
            <a:avLst/>
          </a:prstGeom>
        </p:spPr>
        <p:txBody>
          <a:bodyPr wrap="square">
            <a:spAutoFit/>
          </a:bodyPr>
          <a:lstStyle/>
          <a:p>
            <a:pPr marL="342834" indent="-342834" algn="r" defTabSz="914225"/>
            <a:r>
              <a:rPr lang="en-US" dirty="0">
                <a:latin typeface="Segoe UI" panose="020B0502040204020203" pitchFamily="34" charset="0"/>
                <a:cs typeface="Segoe UI" panose="020B0502040204020203" pitchFamily="34" charset="0"/>
              </a:rPr>
              <a:t>sergio.azevedo@devscope.net</a:t>
            </a:r>
          </a:p>
          <a:p>
            <a:pPr marL="342834" indent="-342834" algn="r" defTabSz="914225"/>
            <a:r>
              <a:rPr lang="en-US" dirty="0">
                <a:latin typeface="Segoe UI" panose="020B0502040204020203" pitchFamily="34" charset="0"/>
                <a:cs typeface="Segoe UI" panose="020B0502040204020203" pitchFamily="34" charset="0"/>
              </a:rPr>
              <a:t>linkedin.com/in/</a:t>
            </a:r>
            <a:r>
              <a:rPr lang="en-US" dirty="0" err="1">
                <a:latin typeface="Segoe UI" panose="020B0502040204020203" pitchFamily="34" charset="0"/>
                <a:cs typeface="Segoe UI" panose="020B0502040204020203" pitchFamily="34" charset="0"/>
              </a:rPr>
              <a:t>sltazevedo</a:t>
            </a:r>
            <a:endParaRPr lang="en-US" dirty="0">
              <a:latin typeface="Segoe UI" panose="020B0502040204020203" pitchFamily="34" charset="0"/>
              <a:cs typeface="Segoe UI" panose="020B0502040204020203" pitchFamily="34" charset="0"/>
            </a:endParaRPr>
          </a:p>
          <a:p>
            <a:pPr marL="342834" indent="-342834" algn="r" defTabSz="914225"/>
            <a:r>
              <a:rPr lang="en-US" dirty="0">
                <a:latin typeface="Segoe UI" panose="020B0502040204020203" pitchFamily="34" charset="0"/>
                <a:cs typeface="Segoe UI" panose="020B0502040204020203" pitchFamily="34" charset="0"/>
              </a:rPr>
              <a:t>@</a:t>
            </a:r>
            <a:r>
              <a:rPr lang="en-US" dirty="0" err="1">
                <a:latin typeface="Segoe UI" panose="020B0502040204020203" pitchFamily="34" charset="0"/>
                <a:cs typeface="Segoe UI" panose="020B0502040204020203" pitchFamily="34" charset="0"/>
              </a:rPr>
              <a:t>thylux</a:t>
            </a:r>
            <a:endParaRPr lang="en-US" dirty="0">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0E236768-054A-4F8B-8688-7C9CE1ACDF28}"/>
              </a:ext>
            </a:extLst>
          </p:cNvPr>
          <p:cNvSpPr/>
          <p:nvPr/>
        </p:nvSpPr>
        <p:spPr>
          <a:xfrm>
            <a:off x="2197768" y="5190273"/>
            <a:ext cx="6096000" cy="923330"/>
          </a:xfrm>
          <a:prstGeom prst="rect">
            <a:avLst/>
          </a:prstGeom>
        </p:spPr>
        <p:txBody>
          <a:bodyPr>
            <a:spAutoFit/>
          </a:bodyPr>
          <a:lstStyle/>
          <a:p>
            <a:pPr marL="342834" indent="-342834" defTabSz="914225"/>
            <a:r>
              <a:rPr lang="en-US" dirty="0">
                <a:latin typeface="Segoe UI" panose="020B0502040204020203" pitchFamily="34" charset="0"/>
                <a:cs typeface="Segoe UI" panose="020B0502040204020203" pitchFamily="34" charset="0"/>
              </a:rPr>
              <a:t>rui.silva@devscope.net</a:t>
            </a:r>
          </a:p>
          <a:p>
            <a:pPr marL="342834" indent="-342834" defTabSz="914225"/>
            <a:r>
              <a:rPr lang="en-US" dirty="0">
                <a:latin typeface="Segoe UI" panose="020B0502040204020203" pitchFamily="34" charset="0"/>
                <a:cs typeface="Segoe UI" panose="020B0502040204020203" pitchFamily="34" charset="0"/>
              </a:rPr>
              <a:t>linkedin.com/in/ruisilva450</a:t>
            </a:r>
          </a:p>
          <a:p>
            <a:pPr marL="342834" indent="-342834" defTabSz="914225"/>
            <a:r>
              <a:rPr lang="pt-PT" dirty="0">
                <a:latin typeface="Segoe UI" panose="020B0502040204020203" pitchFamily="34" charset="0"/>
                <a:cs typeface="Segoe UI" panose="020B0502040204020203" pitchFamily="34" charset="0"/>
              </a:rPr>
              <a:t>@ruisilva450</a:t>
            </a:r>
            <a:endParaRPr lang="en-US"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14171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453" y="5807202"/>
            <a:ext cx="12187096" cy="8637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88"/>
            <a:endParaRPr lang="en-AU" sz="2399">
              <a:solidFill>
                <a:prstClr val="white"/>
              </a:solidFill>
              <a:latin typeface="Segoe UI"/>
            </a:endParaRPr>
          </a:p>
        </p:txBody>
      </p:sp>
      <p:sp>
        <p:nvSpPr>
          <p:cNvPr id="12" name="Title 1"/>
          <p:cNvSpPr txBox="1">
            <a:spLocks/>
          </p:cNvSpPr>
          <p:nvPr/>
        </p:nvSpPr>
        <p:spPr>
          <a:xfrm>
            <a:off x="1393369" y="5636359"/>
            <a:ext cx="10359032" cy="1214409"/>
          </a:xfrm>
          <a:prstGeom prst="rect">
            <a:avLst/>
          </a:prstGeom>
        </p:spPr>
        <p:txBody>
          <a:bodyPr vert="horz" lIns="121870" tIns="60935" rIns="121870" bIns="60935"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defTabSz="914225"/>
            <a:r>
              <a:rPr lang="en-AU" sz="2131" spc="-40" dirty="0">
                <a:solidFill>
                  <a:srgbClr val="01A1DD"/>
                </a:solidFill>
                <a:latin typeface="Questrial" panose="02000000000000000000" pitchFamily="2" charset="0"/>
              </a:rPr>
              <a:t>Rui Silva</a:t>
            </a:r>
          </a:p>
        </p:txBody>
      </p:sp>
      <p:sp>
        <p:nvSpPr>
          <p:cNvPr id="8" name="Title 1"/>
          <p:cNvSpPr txBox="1">
            <a:spLocks/>
          </p:cNvSpPr>
          <p:nvPr/>
        </p:nvSpPr>
        <p:spPr>
          <a:xfrm>
            <a:off x="595740" y="44822"/>
            <a:ext cx="10359032" cy="1616377"/>
          </a:xfrm>
          <a:prstGeom prst="rect">
            <a:avLst/>
          </a:prstGeom>
        </p:spPr>
        <p:txBody>
          <a:bodyPr vert="horz" lIns="121870" tIns="60935" rIns="121870" bIns="60935"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defTabSz="914225"/>
            <a:r>
              <a:rPr lang="en-AU" sz="4799" spc="-40" dirty="0">
                <a:solidFill>
                  <a:srgbClr val="01A1DD"/>
                </a:solidFill>
                <a:latin typeface="Segoe UI Light" panose="020B0502040204020203" pitchFamily="34" charset="0"/>
                <a:ea typeface="Open Sans Light" panose="020B0306030504020204" pitchFamily="34" charset="0"/>
                <a:cs typeface="Segoe UI Light" panose="020B0502040204020203" pitchFamily="34" charset="0"/>
              </a:rPr>
              <a:t>Who are we?</a:t>
            </a:r>
          </a:p>
        </p:txBody>
      </p:sp>
      <p:sp>
        <p:nvSpPr>
          <p:cNvPr id="14" name="Subtitle 2"/>
          <p:cNvSpPr txBox="1">
            <a:spLocks/>
          </p:cNvSpPr>
          <p:nvPr/>
        </p:nvSpPr>
        <p:spPr>
          <a:xfrm>
            <a:off x="595740" y="1319271"/>
            <a:ext cx="5835540" cy="1973453"/>
          </a:xfrm>
          <a:prstGeom prst="rect">
            <a:avLst/>
          </a:prstGeom>
        </p:spPr>
        <p:txBody>
          <a:bodyPr vert="horz" lIns="121870" tIns="60935" rIns="121870" bIns="60935"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834" indent="-342834" defTabSz="914225"/>
            <a:r>
              <a:rPr lang="pt-PT" sz="2399" b="1" dirty="0">
                <a:solidFill>
                  <a:prstClr val="black"/>
                </a:solidFill>
              </a:rPr>
              <a:t>Software </a:t>
            </a:r>
            <a:r>
              <a:rPr lang="pt-PT" sz="2399" b="1" dirty="0" err="1">
                <a:solidFill>
                  <a:prstClr val="black"/>
                </a:solidFill>
              </a:rPr>
              <a:t>Engineer</a:t>
            </a:r>
            <a:r>
              <a:rPr lang="pt-PT" sz="2399" b="1" dirty="0">
                <a:solidFill>
                  <a:prstClr val="black"/>
                </a:solidFill>
                <a:latin typeface="Segoe UI"/>
              </a:rPr>
              <a:t> </a:t>
            </a:r>
            <a:r>
              <a:rPr lang="en-AU" sz="2399" b="1" dirty="0">
                <a:solidFill>
                  <a:prstClr val="black"/>
                </a:solidFill>
                <a:latin typeface="Segoe UI"/>
              </a:rPr>
              <a:t>@</a:t>
            </a:r>
            <a:r>
              <a:rPr lang="en-AU" sz="2399" b="1" dirty="0" err="1">
                <a:solidFill>
                  <a:prstClr val="black"/>
                </a:solidFill>
                <a:latin typeface="Segoe UI"/>
              </a:rPr>
              <a:t>Devscope</a:t>
            </a:r>
            <a:endParaRPr lang="en-AU" sz="2399" b="1" dirty="0">
              <a:solidFill>
                <a:prstClr val="black"/>
              </a:solidFill>
              <a:latin typeface="Segoe UI"/>
            </a:endParaRPr>
          </a:p>
          <a:p>
            <a:pPr marL="342834" indent="-342834" defTabSz="914225"/>
            <a:r>
              <a:rPr lang="en-US" sz="2399" dirty="0">
                <a:solidFill>
                  <a:prstClr val="black"/>
                </a:solidFill>
                <a:latin typeface="Segoe UI" panose="020B0502040204020203" pitchFamily="34" charset="0"/>
                <a:cs typeface="Segoe UI" panose="020B0502040204020203" pitchFamily="34" charset="0"/>
                <a:hlinkClick r:id="rId3"/>
              </a:rPr>
              <a:t>rui.silva@devscope.net</a:t>
            </a:r>
            <a:r>
              <a:rPr lang="en-US" sz="2399" dirty="0">
                <a:solidFill>
                  <a:prstClr val="black"/>
                </a:solidFill>
                <a:latin typeface="Segoe UI" panose="020B0502040204020203" pitchFamily="34" charset="0"/>
                <a:cs typeface="Segoe UI" panose="020B0502040204020203" pitchFamily="34" charset="0"/>
              </a:rPr>
              <a:t> </a:t>
            </a:r>
          </a:p>
          <a:p>
            <a:pPr marL="342834" indent="-342834" defTabSz="914225"/>
            <a:r>
              <a:rPr lang="en-US" sz="2399" dirty="0">
                <a:solidFill>
                  <a:prstClr val="black"/>
                </a:solidFill>
                <a:latin typeface="Segoe UI" panose="020B0502040204020203" pitchFamily="34" charset="0"/>
                <a:cs typeface="Segoe UI" panose="020B0502040204020203" pitchFamily="34" charset="0"/>
              </a:rPr>
              <a:t>linkedin.com/in/ruisilva450</a:t>
            </a:r>
          </a:p>
          <a:p>
            <a:pPr marL="342834" indent="-342834" defTabSz="914225"/>
            <a:r>
              <a:rPr lang="pt-PT" sz="2399" dirty="0">
                <a:solidFill>
                  <a:prstClr val="black"/>
                </a:solidFill>
                <a:latin typeface="Segoe UI" panose="020B0502040204020203" pitchFamily="34" charset="0"/>
                <a:cs typeface="Segoe UI" panose="020B0502040204020203" pitchFamily="34" charset="0"/>
              </a:rPr>
              <a:t>@ruisilva450</a:t>
            </a:r>
            <a:endParaRPr lang="en-US" sz="2399" dirty="0">
              <a:solidFill>
                <a:prstClr val="black"/>
              </a:solidFill>
              <a:latin typeface="Segoe UI" panose="020B0502040204020203" pitchFamily="34" charset="0"/>
              <a:cs typeface="Segoe UI" panose="020B0502040204020203" pitchFamily="34" charset="0"/>
            </a:endParaRP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5522" y="5820700"/>
            <a:ext cx="2511330" cy="641566"/>
          </a:xfrm>
          <a:prstGeom prst="rect">
            <a:avLst/>
          </a:prstGeom>
        </p:spPr>
      </p:pic>
      <p:pic>
        <p:nvPicPr>
          <p:cNvPr id="5" name="Picture 4"/>
          <p:cNvPicPr>
            <a:picLocks noChangeAspect="1"/>
          </p:cNvPicPr>
          <p:nvPr/>
        </p:nvPicPr>
        <p:blipFill rotWithShape="1">
          <a:blip r:embed="rId5"/>
          <a:srcRect l="6097" r="6265"/>
          <a:stretch/>
        </p:blipFill>
        <p:spPr>
          <a:xfrm>
            <a:off x="6660740" y="407855"/>
            <a:ext cx="5082658" cy="5313926"/>
          </a:xfrm>
          <a:prstGeom prst="rect">
            <a:avLst/>
          </a:prstGeom>
        </p:spPr>
      </p:pic>
    </p:spTree>
    <p:extLst>
      <p:ext uri="{BB962C8B-B14F-4D97-AF65-F5344CB8AC3E}">
        <p14:creationId xmlns:p14="http://schemas.microsoft.com/office/powerpoint/2010/main" val="29728956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buClr>
                <a:srgbClr val="0072C6"/>
              </a:buClr>
            </a:pPr>
            <a:r>
              <a:rPr lang="en-US" sz="5882" dirty="0"/>
              <a:t>DevScope</a:t>
            </a:r>
          </a:p>
        </p:txBody>
      </p:sp>
    </p:spTree>
    <p:extLst>
      <p:ext uri="{BB962C8B-B14F-4D97-AF65-F5344CB8AC3E}">
        <p14:creationId xmlns:p14="http://schemas.microsoft.com/office/powerpoint/2010/main" val="3648997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3"/>
          <p:cNvSpPr txBox="1">
            <a:spLocks/>
          </p:cNvSpPr>
          <p:nvPr/>
        </p:nvSpPr>
        <p:spPr>
          <a:xfrm>
            <a:off x="1174752" y="639234"/>
            <a:ext cx="11017249" cy="757767"/>
          </a:xfrm>
          <a:prstGeom prst="rect">
            <a:avLst/>
          </a:prstGeom>
        </p:spPr>
        <p:txBody>
          <a:bodyPr vert="horz" wrap="square" lIns="0" tIns="0" rIns="0" bIns="0" rtlCol="0" anchor="b" anchorCtr="0">
            <a:normAutofit fontScale="97500"/>
          </a:bodyPr>
          <a:lstStyle>
            <a:lvl1pPr algn="l" defTabSz="685864" rtl="0" eaLnBrk="1" latinLnBrk="0" hangingPunct="1">
              <a:lnSpc>
                <a:spcPct val="90000"/>
              </a:lnSpc>
              <a:spcBef>
                <a:spcPct val="0"/>
              </a:spcBef>
              <a:buNone/>
              <a:defRPr lang="en-US" sz="3600" b="0" kern="1200" cap="none" spc="-150" baseline="0" dirty="0" smtClean="0">
                <a:ln w="3175">
                  <a:noFill/>
                </a:ln>
                <a:solidFill>
                  <a:srgbClr val="139DEB">
                    <a:alpha val="98824"/>
                  </a:srgbClr>
                </a:solidFill>
                <a:effectLst/>
                <a:latin typeface="Segoe UI Light" pitchFamily="34" charset="0"/>
                <a:ea typeface="+mn-ea"/>
                <a:cs typeface="Arial" charset="0"/>
              </a:defRPr>
            </a:lvl1pPr>
          </a:lstStyle>
          <a:p>
            <a:r>
              <a:rPr lang="en-US" sz="4799" spc="-40" dirty="0">
                <a:solidFill>
                  <a:srgbClr val="01A1DD"/>
                </a:solidFill>
                <a:cs typeface="Segoe UI Light" panose="020B0502040204020203" pitchFamily="34" charset="0"/>
              </a:rPr>
              <a:t>What we are</a:t>
            </a:r>
            <a:endParaRPr lang="pt-PT" sz="4799" spc="-40" dirty="0">
              <a:solidFill>
                <a:srgbClr val="01A1DD"/>
              </a:solidFill>
              <a:cs typeface="Segoe UI Light" panose="020B0502040204020203" pitchFamily="34" charset="0"/>
            </a:endParaRPr>
          </a:p>
        </p:txBody>
      </p:sp>
      <p:grpSp>
        <p:nvGrpSpPr>
          <p:cNvPr id="13" name="Group 12"/>
          <p:cNvGrpSpPr/>
          <p:nvPr/>
        </p:nvGrpSpPr>
        <p:grpSpPr>
          <a:xfrm>
            <a:off x="4343715" y="1791203"/>
            <a:ext cx="3504571" cy="3275595"/>
            <a:chOff x="3257786" y="1343402"/>
            <a:chExt cx="2628428" cy="2456696"/>
          </a:xfrm>
        </p:grpSpPr>
        <p:sp>
          <p:nvSpPr>
            <p:cNvPr id="15" name="Rectangle 14"/>
            <p:cNvSpPr/>
            <p:nvPr/>
          </p:nvSpPr>
          <p:spPr bwMode="auto">
            <a:xfrm>
              <a:off x="3257786" y="1343402"/>
              <a:ext cx="2628428" cy="2456696"/>
            </a:xfrm>
            <a:prstGeom prst="rect">
              <a:avLst/>
            </a:prstGeom>
            <a:solidFill>
              <a:srgbClr val="FF66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915" tIns="60957" rIns="121915" bIns="365760" numCol="1" rtlCol="0" anchor="b" anchorCtr="0" compatLnSpc="1">
              <a:prstTxWarp prst="textNoShape">
                <a:avLst/>
              </a:prstTxWarp>
            </a:bodyPr>
            <a:lstStyle/>
            <a:p>
              <a:pPr algn="ctr" defTabSz="1218768" fontAlgn="base">
                <a:spcBef>
                  <a:spcPct val="0"/>
                </a:spcBef>
                <a:spcAft>
                  <a:spcPct val="0"/>
                </a:spcAft>
                <a:defRPr/>
              </a:pPr>
              <a:r>
                <a:rPr lang="en-US" sz="4267" kern="0" dirty="0">
                  <a:gradFill>
                    <a:gsLst>
                      <a:gs pos="0">
                        <a:srgbClr val="FFFFFF"/>
                      </a:gs>
                      <a:gs pos="100000">
                        <a:srgbClr val="FFFFFF"/>
                      </a:gs>
                    </a:gsLst>
                    <a:lin ang="5400000" scaled="0"/>
                  </a:gradFill>
                  <a:latin typeface="Segoe UI Light" pitchFamily="34" charset="0"/>
                </a:rPr>
                <a:t>software</a:t>
              </a:r>
            </a:p>
          </p:txBody>
        </p:sp>
        <p:pic>
          <p:nvPicPr>
            <p:cNvPr id="16" name="Picture 6" descr="\\MAGNUM\Projects\Microsoft\Cloud Power FY12\Design\Icons\PNGs\Web Service.png"/>
            <p:cNvPicPr>
              <a:picLocks noChangeAspect="1" noChangeArrowheads="1"/>
            </p:cNvPicPr>
            <p:nvPr/>
          </p:nvPicPr>
          <p:blipFill>
            <a:blip r:embed="rId3" cstate="print">
              <a:lum bright="100000"/>
            </a:blip>
            <a:srcRect/>
            <a:stretch>
              <a:fillRect/>
            </a:stretch>
          </p:blipFill>
          <p:spPr bwMode="auto">
            <a:xfrm>
              <a:off x="3744000" y="1515150"/>
              <a:ext cx="1656000" cy="1656000"/>
            </a:xfrm>
            <a:prstGeom prst="rect">
              <a:avLst/>
            </a:prstGeom>
            <a:noFill/>
          </p:spPr>
        </p:pic>
      </p:grpSp>
      <p:sp>
        <p:nvSpPr>
          <p:cNvPr id="20" name="Rectangle 19"/>
          <p:cNvSpPr/>
          <p:nvPr/>
        </p:nvSpPr>
        <p:spPr bwMode="auto">
          <a:xfrm>
            <a:off x="654319" y="1791203"/>
            <a:ext cx="3504571" cy="3275595"/>
          </a:xfrm>
          <a:prstGeom prst="rect">
            <a:avLst/>
          </a:prstGeom>
          <a:solidFill>
            <a:srgbClr val="CC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915" tIns="60957" rIns="121915" bIns="365760" numCol="1" rtlCol="0" anchor="b" anchorCtr="0" compatLnSpc="1">
            <a:prstTxWarp prst="textNoShape">
              <a:avLst/>
            </a:prstTxWarp>
          </a:bodyPr>
          <a:lstStyle/>
          <a:p>
            <a:pPr algn="ctr" defTabSz="1218768" fontAlgn="base">
              <a:spcBef>
                <a:spcPct val="0"/>
              </a:spcBef>
              <a:spcAft>
                <a:spcPct val="0"/>
              </a:spcAft>
              <a:defRPr/>
            </a:pPr>
            <a:r>
              <a:rPr lang="en-US" sz="4267" kern="0" dirty="0">
                <a:gradFill>
                  <a:gsLst>
                    <a:gs pos="0">
                      <a:srgbClr val="FFFFFF"/>
                    </a:gs>
                    <a:gs pos="100000">
                      <a:srgbClr val="FFFFFF"/>
                    </a:gs>
                  </a:gsLst>
                  <a:lin ang="5400000" scaled="0"/>
                </a:gradFill>
                <a:latin typeface="Segoe UI Light" pitchFamily="34" charset="0"/>
              </a:rPr>
              <a:t>consulting</a:t>
            </a:r>
          </a:p>
        </p:txBody>
      </p:sp>
      <p:pic>
        <p:nvPicPr>
          <p:cNvPr id="21" name="Picture 4" descr="\\MAGNUM\Projects\Microsoft\Cloud Power FY12\Design\Icons\PNGs\IT_guy.png"/>
          <p:cNvPicPr>
            <a:picLocks noChangeAspect="1" noChangeArrowheads="1"/>
          </p:cNvPicPr>
          <p:nvPr/>
        </p:nvPicPr>
        <p:blipFill>
          <a:blip r:embed="rId4" cstate="print">
            <a:lum bright="100000"/>
          </a:blip>
          <a:stretch>
            <a:fillRect/>
          </a:stretch>
        </p:blipFill>
        <p:spPr bwMode="auto">
          <a:xfrm>
            <a:off x="1470604" y="2108200"/>
            <a:ext cx="1872000" cy="1872000"/>
          </a:xfrm>
          <a:prstGeom prst="rect">
            <a:avLst/>
          </a:prstGeom>
          <a:noFill/>
        </p:spPr>
      </p:pic>
      <p:sp>
        <p:nvSpPr>
          <p:cNvPr id="23" name="Rectangle 22"/>
          <p:cNvSpPr/>
          <p:nvPr/>
        </p:nvSpPr>
        <p:spPr bwMode="auto">
          <a:xfrm>
            <a:off x="8026400" y="1812885"/>
            <a:ext cx="3504571" cy="3275595"/>
          </a:xfrm>
          <a:prstGeom prst="rect">
            <a:avLst/>
          </a:prstGeom>
          <a:solidFill>
            <a:srgbClr val="FF9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915" tIns="60957" rIns="121915" bIns="365760" numCol="1" rtlCol="0" anchor="b" anchorCtr="0" compatLnSpc="1">
            <a:prstTxWarp prst="textNoShape">
              <a:avLst/>
            </a:prstTxWarp>
          </a:bodyPr>
          <a:lstStyle/>
          <a:p>
            <a:pPr algn="ctr" defTabSz="1218768" fontAlgn="base">
              <a:spcBef>
                <a:spcPct val="0"/>
              </a:spcBef>
              <a:spcAft>
                <a:spcPct val="0"/>
              </a:spcAft>
              <a:defRPr/>
            </a:pPr>
            <a:r>
              <a:rPr lang="en-US" sz="4267" kern="0" dirty="0" err="1">
                <a:gradFill>
                  <a:gsLst>
                    <a:gs pos="0">
                      <a:srgbClr val="FFFFFF"/>
                    </a:gs>
                    <a:gs pos="100000">
                      <a:srgbClr val="FFFFFF"/>
                    </a:gs>
                  </a:gsLst>
                  <a:lin ang="5400000" scaled="0"/>
                </a:gradFill>
                <a:latin typeface="Segoe UI Light" pitchFamily="34" charset="0"/>
              </a:rPr>
              <a:t>saas</a:t>
            </a:r>
            <a:endParaRPr lang="en-US" sz="4267" kern="0" dirty="0">
              <a:gradFill>
                <a:gsLst>
                  <a:gs pos="0">
                    <a:srgbClr val="FFFFFF"/>
                  </a:gs>
                  <a:gs pos="100000">
                    <a:srgbClr val="FFFFFF"/>
                  </a:gs>
                </a:gsLst>
                <a:lin ang="5400000" scaled="0"/>
              </a:gradFill>
              <a:latin typeface="Segoe UI Light" pitchFamily="34" charset="0"/>
            </a:endParaRPr>
          </a:p>
        </p:txBody>
      </p:sp>
      <p:sp>
        <p:nvSpPr>
          <p:cNvPr id="24" name="Freeform 8"/>
          <p:cNvSpPr>
            <a:spLocks/>
          </p:cNvSpPr>
          <p:nvPr/>
        </p:nvSpPr>
        <p:spPr bwMode="auto">
          <a:xfrm>
            <a:off x="9058685" y="2683755"/>
            <a:ext cx="1440000" cy="924256"/>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bg1"/>
          </a:solidFill>
          <a:ln w="0">
            <a:noFill/>
            <a:prstDash val="solid"/>
            <a:round/>
            <a:headEnd/>
            <a:tailEnd/>
          </a:ln>
        </p:spPr>
        <p:txBody>
          <a:bodyPr vert="horz" wrap="square" lIns="121920" tIns="731520" rIns="121920" bIns="0" numCol="1" anchor="ctr" anchorCtr="0" compatLnSpc="1">
            <a:prstTxWarp prst="textNoShape">
              <a:avLst/>
            </a:prstTxWarp>
          </a:bodyPr>
          <a:lstStyle/>
          <a:p>
            <a:pPr algn="ctr" defTabSz="1219170">
              <a:lnSpc>
                <a:spcPct val="90000"/>
              </a:lnSpc>
              <a:defRPr/>
            </a:pPr>
            <a:endParaRPr lang="en-US" sz="2400" kern="0" dirty="0">
              <a:solidFill>
                <a:schemeClr val="bg1">
                  <a:alpha val="99000"/>
                </a:schemeClr>
              </a:solidFill>
            </a:endParaRPr>
          </a:p>
        </p:txBody>
      </p:sp>
    </p:spTree>
    <p:extLst>
      <p:ext uri="{BB962C8B-B14F-4D97-AF65-F5344CB8AC3E}">
        <p14:creationId xmlns:p14="http://schemas.microsoft.com/office/powerpoint/2010/main" val="330740317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4" descr="\\MAGNUM\Projects\Microsoft\Cloud Power FY12\Design\Icons\PNGs\IT_guy.png"/>
          <p:cNvPicPr>
            <a:picLocks noChangeAspect="1" noChangeArrowheads="1"/>
          </p:cNvPicPr>
          <p:nvPr/>
        </p:nvPicPr>
        <p:blipFill>
          <a:blip r:embed="rId3" cstate="print">
            <a:lum bright="100000"/>
          </a:blip>
          <a:stretch>
            <a:fillRect/>
          </a:stretch>
        </p:blipFill>
        <p:spPr bwMode="auto">
          <a:xfrm>
            <a:off x="1470604" y="2108200"/>
            <a:ext cx="1872000" cy="1872000"/>
          </a:xfrm>
          <a:prstGeom prst="rect">
            <a:avLst/>
          </a:prstGeom>
          <a:noFill/>
        </p:spPr>
      </p:pic>
      <p:sp>
        <p:nvSpPr>
          <p:cNvPr id="24" name="Freeform 8"/>
          <p:cNvSpPr>
            <a:spLocks/>
          </p:cNvSpPr>
          <p:nvPr/>
        </p:nvSpPr>
        <p:spPr bwMode="auto">
          <a:xfrm>
            <a:off x="9058685" y="2683755"/>
            <a:ext cx="1440000" cy="924256"/>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bg1"/>
          </a:solidFill>
          <a:ln w="0">
            <a:noFill/>
            <a:prstDash val="solid"/>
            <a:round/>
            <a:headEnd/>
            <a:tailEnd/>
          </a:ln>
        </p:spPr>
        <p:txBody>
          <a:bodyPr vert="horz" wrap="square" lIns="121920" tIns="731520" rIns="121920" bIns="0" numCol="1" anchor="ctr" anchorCtr="0" compatLnSpc="1">
            <a:prstTxWarp prst="textNoShape">
              <a:avLst/>
            </a:prstTxWarp>
          </a:bodyPr>
          <a:lstStyle/>
          <a:p>
            <a:pPr algn="ctr" defTabSz="1219170">
              <a:lnSpc>
                <a:spcPct val="90000"/>
              </a:lnSpc>
              <a:defRPr/>
            </a:pPr>
            <a:endParaRPr lang="en-US" sz="2400" kern="0" dirty="0">
              <a:solidFill>
                <a:schemeClr val="bg1">
                  <a:alpha val="99000"/>
                </a:schemeClr>
              </a:solidFill>
            </a:endParaRPr>
          </a:p>
        </p:txBody>
      </p:sp>
      <p:sp>
        <p:nvSpPr>
          <p:cNvPr id="19" name="Title 3"/>
          <p:cNvSpPr>
            <a:spLocks noGrp="1"/>
          </p:cNvSpPr>
          <p:nvPr>
            <p:ph type="title"/>
          </p:nvPr>
        </p:nvSpPr>
        <p:spPr>
          <a:xfrm>
            <a:off x="1604123" y="2996058"/>
            <a:ext cx="3156141" cy="886884"/>
          </a:xfrm>
        </p:spPr>
        <p:txBody>
          <a:bodyPr>
            <a:normAutofit/>
          </a:bodyPr>
          <a:lstStyle/>
          <a:p>
            <a:pPr defTabSz="685864"/>
            <a:r>
              <a:rPr lang="en-US" sz="4700" spc="-40" dirty="0">
                <a:ln w="3175">
                  <a:noFill/>
                </a:ln>
                <a:solidFill>
                  <a:srgbClr val="01A1DD"/>
                </a:solidFill>
                <a:latin typeface="Segoe UI Light" pitchFamily="34" charset="0"/>
                <a:ea typeface="+mn-ea"/>
                <a:cs typeface="Segoe UI Light" panose="020B0502040204020203" pitchFamily="34" charset="0"/>
              </a:rPr>
              <a:t>consulting</a:t>
            </a:r>
          </a:p>
        </p:txBody>
      </p:sp>
      <p:grpSp>
        <p:nvGrpSpPr>
          <p:cNvPr id="25" name="Group 24"/>
          <p:cNvGrpSpPr/>
          <p:nvPr/>
        </p:nvGrpSpPr>
        <p:grpSpPr>
          <a:xfrm>
            <a:off x="1738128" y="622717"/>
            <a:ext cx="1897051" cy="1772643"/>
            <a:chOff x="1303596" y="467038"/>
            <a:chExt cx="1422788" cy="1329482"/>
          </a:xfrm>
        </p:grpSpPr>
        <p:sp>
          <p:nvSpPr>
            <p:cNvPr id="26" name="Rectangle 25"/>
            <p:cNvSpPr/>
            <p:nvPr/>
          </p:nvSpPr>
          <p:spPr bwMode="auto">
            <a:xfrm>
              <a:off x="1303596" y="467038"/>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err="1">
                  <a:solidFill>
                    <a:schemeClr val="bg1"/>
                  </a:solidFill>
                </a:rPr>
                <a:t>bigdata</a:t>
              </a:r>
              <a:endParaRPr lang="en-US" sz="1867" b="1" kern="0" dirty="0">
                <a:solidFill>
                  <a:schemeClr val="bg1"/>
                </a:solidFill>
              </a:endParaRPr>
            </a:p>
          </p:txBody>
        </p:sp>
        <p:pic>
          <p:nvPicPr>
            <p:cNvPr id="27" name="Picture 3" descr="C:\Users\Jonahs\Dropbox\Projects SCOTT\MEET Windows Azure\source\Background\tile-icon-bigdat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8324" y="714499"/>
              <a:ext cx="638782" cy="638616"/>
            </a:xfrm>
            <a:prstGeom prst="rect">
              <a:avLst/>
            </a:prstGeom>
            <a:noFill/>
            <a:extLst>
              <a:ext uri="{909E8E84-426E-40dd-AFC4-6F175D3DCCD1}">
                <a14:hiddenFill xmlns="" xmlns:a14="http://schemas.microsoft.com/office/drawing/2010/main">
                  <a:solidFill>
                    <a:srgbClr val="FFFFFF"/>
                  </a:solidFill>
                </a14:hiddenFill>
              </a:ext>
            </a:extLst>
          </p:spPr>
        </p:pic>
      </p:grpSp>
      <p:grpSp>
        <p:nvGrpSpPr>
          <p:cNvPr id="28" name="Group 27"/>
          <p:cNvGrpSpPr/>
          <p:nvPr/>
        </p:nvGrpSpPr>
        <p:grpSpPr>
          <a:xfrm>
            <a:off x="3706793" y="622717"/>
            <a:ext cx="1897051" cy="1772643"/>
            <a:chOff x="2780095" y="467038"/>
            <a:chExt cx="1422788" cy="1329482"/>
          </a:xfrm>
          <a:solidFill>
            <a:srgbClr val="FF9900"/>
          </a:solidFill>
        </p:grpSpPr>
        <p:sp>
          <p:nvSpPr>
            <p:cNvPr id="29" name="Rectangle 28"/>
            <p:cNvSpPr/>
            <p:nvPr/>
          </p:nvSpPr>
          <p:spPr bwMode="auto">
            <a:xfrm>
              <a:off x="2780095" y="467038"/>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business intelligence</a:t>
              </a:r>
            </a:p>
          </p:txBody>
        </p:sp>
        <p:pic>
          <p:nvPicPr>
            <p:cNvPr id="30" name="Picture 2" descr="C:\Users\Jonahs\Dropbox\Projects SCOTT\MEET Windows Azure\source\Background\tile-icon-storag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72098" y="590550"/>
              <a:ext cx="638782" cy="638616"/>
            </a:xfrm>
            <a:prstGeom prst="rect">
              <a:avLst/>
            </a:prstGeom>
            <a:solidFill>
              <a:srgbClr val="C00000"/>
            </a:solidFill>
            <a:extLst/>
          </p:spPr>
        </p:pic>
      </p:grpSp>
      <p:grpSp>
        <p:nvGrpSpPr>
          <p:cNvPr id="32" name="Group 31"/>
          <p:cNvGrpSpPr/>
          <p:nvPr/>
        </p:nvGrpSpPr>
        <p:grpSpPr>
          <a:xfrm>
            <a:off x="7653173" y="4308673"/>
            <a:ext cx="1897051" cy="1772643"/>
            <a:chOff x="7223167" y="1850974"/>
            <a:chExt cx="1422788" cy="1329482"/>
          </a:xfrm>
        </p:grpSpPr>
        <p:sp>
          <p:nvSpPr>
            <p:cNvPr id="33" name="Rectangle 32"/>
            <p:cNvSpPr/>
            <p:nvPr/>
          </p:nvSpPr>
          <p:spPr bwMode="auto">
            <a:xfrm>
              <a:off x="7223167" y="1850974"/>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596885" fontAlgn="base">
                <a:spcBef>
                  <a:spcPct val="0"/>
                </a:spcBef>
                <a:spcAft>
                  <a:spcPct val="0"/>
                </a:spcAft>
                <a:defRPr/>
              </a:pPr>
              <a:r>
                <a:rPr lang="en-US" sz="1867" b="1" kern="0" dirty="0" err="1">
                  <a:solidFill>
                    <a:schemeClr val="bg1"/>
                  </a:solidFill>
                </a:rPr>
                <a:t>crm</a:t>
              </a:r>
              <a:endParaRPr lang="en-US" sz="1867" b="1" kern="0" dirty="0">
                <a:solidFill>
                  <a:schemeClr val="bg1"/>
                </a:solidFill>
              </a:endParaRPr>
            </a:p>
          </p:txBody>
        </p:sp>
        <p:grpSp>
          <p:nvGrpSpPr>
            <p:cNvPr id="34" name="Group 33"/>
            <p:cNvGrpSpPr/>
            <p:nvPr/>
          </p:nvGrpSpPr>
          <p:grpSpPr bwMode="black">
            <a:xfrm>
              <a:off x="7557333" y="2262691"/>
              <a:ext cx="754455" cy="459435"/>
              <a:chOff x="10387012" y="4179358"/>
              <a:chExt cx="974726" cy="593725"/>
            </a:xfrm>
            <a:solidFill>
              <a:srgbClr val="FFFFFF"/>
            </a:solidFill>
          </p:grpSpPr>
          <p:sp>
            <p:nvSpPr>
              <p:cNvPr id="35"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sp>
            <p:nvSpPr>
              <p:cNvPr id="36"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sp>
            <p:nvSpPr>
              <p:cNvPr id="37"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sp>
            <p:nvSpPr>
              <p:cNvPr id="38"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sp>
            <p:nvSpPr>
              <p:cNvPr id="39"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solidFill>
                    <a:schemeClr val="bg1"/>
                  </a:solidFill>
                </a:endParaRPr>
              </a:p>
            </p:txBody>
          </p:sp>
        </p:grpSp>
      </p:grpSp>
      <p:grpSp>
        <p:nvGrpSpPr>
          <p:cNvPr id="40" name="Group 39"/>
          <p:cNvGrpSpPr/>
          <p:nvPr/>
        </p:nvGrpSpPr>
        <p:grpSpPr>
          <a:xfrm>
            <a:off x="5675880" y="2474745"/>
            <a:ext cx="1897051" cy="1772643"/>
            <a:chOff x="2780095" y="3236874"/>
            <a:chExt cx="1422788" cy="1329482"/>
          </a:xfrm>
        </p:grpSpPr>
        <p:sp>
          <p:nvSpPr>
            <p:cNvPr id="41" name="Rectangle 40"/>
            <p:cNvSpPr/>
            <p:nvPr/>
          </p:nvSpPr>
          <p:spPr bwMode="auto">
            <a:xfrm>
              <a:off x="2780095" y="3236874"/>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cloud</a:t>
              </a:r>
            </a:p>
          </p:txBody>
        </p:sp>
        <p:pic>
          <p:nvPicPr>
            <p:cNvPr id="42" name="Picture 4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28787" y="3383767"/>
              <a:ext cx="725405" cy="751268"/>
            </a:xfrm>
            <a:prstGeom prst="rect">
              <a:avLst/>
            </a:prstGeom>
          </p:spPr>
        </p:pic>
      </p:grpSp>
      <p:grpSp>
        <p:nvGrpSpPr>
          <p:cNvPr id="43" name="Group 42"/>
          <p:cNvGrpSpPr/>
          <p:nvPr/>
        </p:nvGrpSpPr>
        <p:grpSpPr>
          <a:xfrm>
            <a:off x="7653173" y="2471031"/>
            <a:ext cx="1897051" cy="1772643"/>
            <a:chOff x="4256591" y="3236873"/>
            <a:chExt cx="1422788" cy="1329482"/>
          </a:xfrm>
        </p:grpSpPr>
        <p:sp>
          <p:nvSpPr>
            <p:cNvPr id="44" name="Rectangle 43"/>
            <p:cNvSpPr/>
            <p:nvPr/>
          </p:nvSpPr>
          <p:spPr bwMode="auto">
            <a:xfrm>
              <a:off x="4256591" y="3236873"/>
              <a:ext cx="1422788" cy="132948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azure</a:t>
              </a:r>
            </a:p>
          </p:txBody>
        </p:sp>
        <p:pic>
          <p:nvPicPr>
            <p:cNvPr id="45" name="Picture 26" descr="Dashboard 512x512.png"/>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82157" y="3400293"/>
              <a:ext cx="771657" cy="77165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grpSp>
      <p:sp>
        <p:nvSpPr>
          <p:cNvPr id="47" name="Rectangle 46"/>
          <p:cNvSpPr/>
          <p:nvPr/>
        </p:nvSpPr>
        <p:spPr bwMode="auto">
          <a:xfrm>
            <a:off x="3706793" y="4325704"/>
            <a:ext cx="1897051" cy="1772643"/>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mobile</a:t>
            </a:r>
          </a:p>
        </p:txBody>
      </p:sp>
      <p:grpSp>
        <p:nvGrpSpPr>
          <p:cNvPr id="48" name="Group 47"/>
          <p:cNvGrpSpPr/>
          <p:nvPr/>
        </p:nvGrpSpPr>
        <p:grpSpPr>
          <a:xfrm>
            <a:off x="4728113" y="4972523"/>
            <a:ext cx="580847" cy="350928"/>
            <a:chOff x="214313" y="2174875"/>
            <a:chExt cx="990600" cy="598488"/>
          </a:xfrm>
          <a:solidFill>
            <a:schemeClr val="bg1"/>
          </a:solidFill>
        </p:grpSpPr>
        <p:sp>
          <p:nvSpPr>
            <p:cNvPr id="53" name="Freeform 6"/>
            <p:cNvSpPr>
              <a:spLocks/>
            </p:cNvSpPr>
            <p:nvPr/>
          </p:nvSpPr>
          <p:spPr bwMode="auto">
            <a:xfrm>
              <a:off x="496888" y="2174875"/>
              <a:ext cx="708025" cy="379413"/>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p>
          </p:txBody>
        </p:sp>
        <p:sp>
          <p:nvSpPr>
            <p:cNvPr id="54" name="Freeform 7"/>
            <p:cNvSpPr>
              <a:spLocks/>
            </p:cNvSpPr>
            <p:nvPr/>
          </p:nvSpPr>
          <p:spPr bwMode="auto">
            <a:xfrm>
              <a:off x="214313" y="2344738"/>
              <a:ext cx="803275" cy="428625"/>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grpFill/>
            <a:ln>
              <a:noFill/>
            </a:ln>
          </p:spPr>
          <p:txBody>
            <a:bodyPr vert="horz" wrap="square" lIns="121920" tIns="60960" rIns="121920" bIns="60960" numCol="1" anchor="t" anchorCtr="0" compatLnSpc="1">
              <a:prstTxWarp prst="textNoShape">
                <a:avLst/>
              </a:prstTxWarp>
            </a:bodyPr>
            <a:lstStyle/>
            <a:p>
              <a:pPr defTabSz="1219170">
                <a:defRPr/>
              </a:pPr>
              <a:endParaRPr lang="en-US" sz="1867" b="1" kern="0" dirty="0"/>
            </a:p>
          </p:txBody>
        </p:sp>
      </p:grpSp>
      <p:grpSp>
        <p:nvGrpSpPr>
          <p:cNvPr id="49" name="Group 48"/>
          <p:cNvGrpSpPr/>
          <p:nvPr/>
        </p:nvGrpSpPr>
        <p:grpSpPr>
          <a:xfrm>
            <a:off x="3982448" y="4850899"/>
            <a:ext cx="311121" cy="594226"/>
            <a:chOff x="-498475" y="1609726"/>
            <a:chExt cx="950913" cy="1816099"/>
          </a:xfrm>
        </p:grpSpPr>
        <p:sp>
          <p:nvSpPr>
            <p:cNvPr id="51" name="Freeform 17"/>
            <p:cNvSpPr>
              <a:spLocks/>
            </p:cNvSpPr>
            <p:nvPr/>
          </p:nvSpPr>
          <p:spPr bwMode="auto">
            <a:xfrm>
              <a:off x="247650" y="3240088"/>
              <a:ext cx="47625" cy="44450"/>
            </a:xfrm>
            <a:custGeom>
              <a:avLst/>
              <a:gdLst>
                <a:gd name="T0" fmla="*/ 7 w 12"/>
                <a:gd name="T1" fmla="*/ 0 h 11"/>
                <a:gd name="T2" fmla="*/ 6 w 12"/>
                <a:gd name="T3" fmla="*/ 0 h 11"/>
                <a:gd name="T4" fmla="*/ 1 w 12"/>
                <a:gd name="T5" fmla="*/ 4 h 11"/>
                <a:gd name="T6" fmla="*/ 5 w 12"/>
                <a:gd name="T7" fmla="*/ 11 h 11"/>
                <a:gd name="T8" fmla="*/ 6 w 12"/>
                <a:gd name="T9" fmla="*/ 11 h 11"/>
                <a:gd name="T10" fmla="*/ 12 w 12"/>
                <a:gd name="T11" fmla="*/ 7 h 11"/>
                <a:gd name="T12" fmla="*/ 11 w 12"/>
                <a:gd name="T13" fmla="*/ 2 h 11"/>
                <a:gd name="T14" fmla="*/ 7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7" y="0"/>
                  </a:moveTo>
                  <a:cubicBezTo>
                    <a:pt x="7" y="0"/>
                    <a:pt x="7" y="0"/>
                    <a:pt x="6" y="0"/>
                  </a:cubicBezTo>
                  <a:cubicBezTo>
                    <a:pt x="4" y="0"/>
                    <a:pt x="1" y="2"/>
                    <a:pt x="1" y="4"/>
                  </a:cubicBezTo>
                  <a:cubicBezTo>
                    <a:pt x="0" y="7"/>
                    <a:pt x="2" y="10"/>
                    <a:pt x="5" y="11"/>
                  </a:cubicBezTo>
                  <a:cubicBezTo>
                    <a:pt x="5" y="11"/>
                    <a:pt x="6" y="11"/>
                    <a:pt x="6" y="11"/>
                  </a:cubicBezTo>
                  <a:cubicBezTo>
                    <a:pt x="9" y="11"/>
                    <a:pt x="11" y="9"/>
                    <a:pt x="12" y="7"/>
                  </a:cubicBezTo>
                  <a:cubicBezTo>
                    <a:pt x="12" y="5"/>
                    <a:pt x="12" y="4"/>
                    <a:pt x="11" y="2"/>
                  </a:cubicBezTo>
                  <a:cubicBezTo>
                    <a:pt x="10" y="1"/>
                    <a:pt x="9" y="0"/>
                    <a:pt x="7"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defRPr/>
              </a:pPr>
              <a:endParaRPr lang="en-US" sz="1867" b="1" kern="0" dirty="0"/>
            </a:p>
          </p:txBody>
        </p:sp>
        <p:sp>
          <p:nvSpPr>
            <p:cNvPr id="52" name="Freeform 18"/>
            <p:cNvSpPr>
              <a:spLocks noEditPoints="1"/>
            </p:cNvSpPr>
            <p:nvPr/>
          </p:nvSpPr>
          <p:spPr bwMode="auto">
            <a:xfrm>
              <a:off x="-498475" y="1609726"/>
              <a:ext cx="950913" cy="1816099"/>
            </a:xfrm>
            <a:custGeom>
              <a:avLst/>
              <a:gdLst>
                <a:gd name="T0" fmla="*/ 15 w 240"/>
                <a:gd name="T1" fmla="*/ 0 h 458"/>
                <a:gd name="T2" fmla="*/ 0 w 240"/>
                <a:gd name="T3" fmla="*/ 444 h 458"/>
                <a:gd name="T4" fmla="*/ 225 w 240"/>
                <a:gd name="T5" fmla="*/ 458 h 458"/>
                <a:gd name="T6" fmla="*/ 240 w 240"/>
                <a:gd name="T7" fmla="*/ 14 h 458"/>
                <a:gd name="T8" fmla="*/ 67 w 240"/>
                <a:gd name="T9" fmla="*/ 420 h 458"/>
                <a:gd name="T10" fmla="*/ 57 w 240"/>
                <a:gd name="T11" fmla="*/ 428 h 458"/>
                <a:gd name="T12" fmla="*/ 38 w 240"/>
                <a:gd name="T13" fmla="*/ 417 h 458"/>
                <a:gd name="T14" fmla="*/ 57 w 240"/>
                <a:gd name="T15" fmla="*/ 406 h 458"/>
                <a:gd name="T16" fmla="*/ 67 w 240"/>
                <a:gd name="T17" fmla="*/ 414 h 458"/>
                <a:gd name="T18" fmla="*/ 106 w 240"/>
                <a:gd name="T19" fmla="*/ 427 h 458"/>
                <a:gd name="T20" fmla="*/ 106 w 240"/>
                <a:gd name="T21" fmla="*/ 426 h 458"/>
                <a:gd name="T22" fmla="*/ 109 w 240"/>
                <a:gd name="T23" fmla="*/ 417 h 458"/>
                <a:gd name="T24" fmla="*/ 117 w 240"/>
                <a:gd name="T25" fmla="*/ 428 h 458"/>
                <a:gd name="T26" fmla="*/ 109 w 240"/>
                <a:gd name="T27" fmla="*/ 415 h 458"/>
                <a:gd name="T28" fmla="*/ 124 w 240"/>
                <a:gd name="T29" fmla="*/ 405 h 458"/>
                <a:gd name="T30" fmla="*/ 109 w 240"/>
                <a:gd name="T31" fmla="*/ 415 h 458"/>
                <a:gd name="T32" fmla="*/ 119 w 240"/>
                <a:gd name="T33" fmla="*/ 429 h 458"/>
                <a:gd name="T34" fmla="*/ 133 w 240"/>
                <a:gd name="T35" fmla="*/ 419 h 458"/>
                <a:gd name="T36" fmla="*/ 137 w 240"/>
                <a:gd name="T37" fmla="*/ 407 h 458"/>
                <a:gd name="T38" fmla="*/ 122 w 240"/>
                <a:gd name="T39" fmla="*/ 416 h 458"/>
                <a:gd name="T40" fmla="*/ 136 w 240"/>
                <a:gd name="T41" fmla="*/ 407 h 458"/>
                <a:gd name="T42" fmla="*/ 137 w 240"/>
                <a:gd name="T43" fmla="*/ 407 h 458"/>
                <a:gd name="T44" fmla="*/ 202 w 240"/>
                <a:gd name="T45" fmla="*/ 418 h 458"/>
                <a:gd name="T46" fmla="*/ 192 w 240"/>
                <a:gd name="T47" fmla="*/ 424 h 458"/>
                <a:gd name="T48" fmla="*/ 184 w 240"/>
                <a:gd name="T49" fmla="*/ 429 h 458"/>
                <a:gd name="T50" fmla="*/ 181 w 240"/>
                <a:gd name="T51" fmla="*/ 429 h 458"/>
                <a:gd name="T52" fmla="*/ 187 w 240"/>
                <a:gd name="T53" fmla="*/ 420 h 458"/>
                <a:gd name="T54" fmla="*/ 194 w 240"/>
                <a:gd name="T55" fmla="*/ 408 h 458"/>
                <a:gd name="T56" fmla="*/ 201 w 240"/>
                <a:gd name="T57" fmla="*/ 412 h 458"/>
                <a:gd name="T58" fmla="*/ 217 w 240"/>
                <a:gd name="T59" fmla="*/ 361 h 458"/>
                <a:gd name="T60" fmla="*/ 23 w 240"/>
                <a:gd name="T61" fmla="*/ 37 h 458"/>
                <a:gd name="T62" fmla="*/ 217 w 240"/>
                <a:gd name="T63" fmla="*/ 36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0" h="458">
                  <a:moveTo>
                    <a:pt x="225" y="0"/>
                  </a:moveTo>
                  <a:cubicBezTo>
                    <a:pt x="15" y="0"/>
                    <a:pt x="15" y="0"/>
                    <a:pt x="15" y="0"/>
                  </a:cubicBezTo>
                  <a:cubicBezTo>
                    <a:pt x="7" y="0"/>
                    <a:pt x="0" y="6"/>
                    <a:pt x="0" y="14"/>
                  </a:cubicBezTo>
                  <a:cubicBezTo>
                    <a:pt x="0" y="444"/>
                    <a:pt x="0" y="444"/>
                    <a:pt x="0" y="444"/>
                  </a:cubicBezTo>
                  <a:cubicBezTo>
                    <a:pt x="0" y="452"/>
                    <a:pt x="7" y="458"/>
                    <a:pt x="15" y="458"/>
                  </a:cubicBezTo>
                  <a:cubicBezTo>
                    <a:pt x="225" y="458"/>
                    <a:pt x="225" y="458"/>
                    <a:pt x="225" y="458"/>
                  </a:cubicBezTo>
                  <a:cubicBezTo>
                    <a:pt x="233" y="458"/>
                    <a:pt x="240" y="452"/>
                    <a:pt x="240" y="444"/>
                  </a:cubicBezTo>
                  <a:cubicBezTo>
                    <a:pt x="240" y="14"/>
                    <a:pt x="240" y="14"/>
                    <a:pt x="240" y="14"/>
                  </a:cubicBezTo>
                  <a:cubicBezTo>
                    <a:pt x="240" y="6"/>
                    <a:pt x="233" y="0"/>
                    <a:pt x="225" y="0"/>
                  </a:cubicBezTo>
                  <a:close/>
                  <a:moveTo>
                    <a:pt x="67" y="420"/>
                  </a:moveTo>
                  <a:cubicBezTo>
                    <a:pt x="48" y="420"/>
                    <a:pt x="48" y="420"/>
                    <a:pt x="48" y="420"/>
                  </a:cubicBezTo>
                  <a:cubicBezTo>
                    <a:pt x="57" y="428"/>
                    <a:pt x="57" y="428"/>
                    <a:pt x="57" y="428"/>
                  </a:cubicBezTo>
                  <a:cubicBezTo>
                    <a:pt x="49" y="428"/>
                    <a:pt x="49" y="428"/>
                    <a:pt x="49" y="428"/>
                  </a:cubicBezTo>
                  <a:cubicBezTo>
                    <a:pt x="38" y="417"/>
                    <a:pt x="38" y="417"/>
                    <a:pt x="38" y="417"/>
                  </a:cubicBezTo>
                  <a:cubicBezTo>
                    <a:pt x="49" y="406"/>
                    <a:pt x="49" y="406"/>
                    <a:pt x="49" y="406"/>
                  </a:cubicBezTo>
                  <a:cubicBezTo>
                    <a:pt x="57" y="406"/>
                    <a:pt x="57" y="406"/>
                    <a:pt x="57" y="406"/>
                  </a:cubicBezTo>
                  <a:cubicBezTo>
                    <a:pt x="48" y="414"/>
                    <a:pt x="48" y="414"/>
                    <a:pt x="48" y="414"/>
                  </a:cubicBezTo>
                  <a:cubicBezTo>
                    <a:pt x="67" y="414"/>
                    <a:pt x="67" y="414"/>
                    <a:pt x="67" y="414"/>
                  </a:cubicBezTo>
                  <a:lnTo>
                    <a:pt x="67" y="420"/>
                  </a:lnTo>
                  <a:close/>
                  <a:moveTo>
                    <a:pt x="106" y="427"/>
                  </a:moveTo>
                  <a:cubicBezTo>
                    <a:pt x="106" y="427"/>
                    <a:pt x="106" y="427"/>
                    <a:pt x="106" y="427"/>
                  </a:cubicBezTo>
                  <a:cubicBezTo>
                    <a:pt x="106" y="427"/>
                    <a:pt x="106" y="427"/>
                    <a:pt x="106" y="426"/>
                  </a:cubicBezTo>
                  <a:cubicBezTo>
                    <a:pt x="106" y="426"/>
                    <a:pt x="106" y="426"/>
                    <a:pt x="106" y="426"/>
                  </a:cubicBezTo>
                  <a:cubicBezTo>
                    <a:pt x="109" y="417"/>
                    <a:pt x="109" y="417"/>
                    <a:pt x="109" y="417"/>
                  </a:cubicBezTo>
                  <a:cubicBezTo>
                    <a:pt x="115" y="414"/>
                    <a:pt x="118" y="415"/>
                    <a:pt x="120" y="417"/>
                  </a:cubicBezTo>
                  <a:cubicBezTo>
                    <a:pt x="117" y="428"/>
                    <a:pt x="117" y="428"/>
                    <a:pt x="117" y="428"/>
                  </a:cubicBezTo>
                  <a:cubicBezTo>
                    <a:pt x="115" y="426"/>
                    <a:pt x="112" y="424"/>
                    <a:pt x="106" y="427"/>
                  </a:cubicBezTo>
                  <a:close/>
                  <a:moveTo>
                    <a:pt x="109" y="415"/>
                  </a:moveTo>
                  <a:cubicBezTo>
                    <a:pt x="112" y="404"/>
                    <a:pt x="112" y="404"/>
                    <a:pt x="112" y="404"/>
                  </a:cubicBezTo>
                  <a:cubicBezTo>
                    <a:pt x="118" y="402"/>
                    <a:pt x="121" y="403"/>
                    <a:pt x="124" y="405"/>
                  </a:cubicBezTo>
                  <a:cubicBezTo>
                    <a:pt x="121" y="415"/>
                    <a:pt x="121" y="415"/>
                    <a:pt x="121" y="415"/>
                  </a:cubicBezTo>
                  <a:cubicBezTo>
                    <a:pt x="118" y="414"/>
                    <a:pt x="115" y="412"/>
                    <a:pt x="109" y="415"/>
                  </a:cubicBezTo>
                  <a:close/>
                  <a:moveTo>
                    <a:pt x="130" y="429"/>
                  </a:moveTo>
                  <a:cubicBezTo>
                    <a:pt x="124" y="432"/>
                    <a:pt x="122" y="430"/>
                    <a:pt x="119" y="429"/>
                  </a:cubicBezTo>
                  <a:cubicBezTo>
                    <a:pt x="122" y="418"/>
                    <a:pt x="122" y="418"/>
                    <a:pt x="122" y="418"/>
                  </a:cubicBezTo>
                  <a:cubicBezTo>
                    <a:pt x="125" y="420"/>
                    <a:pt x="127" y="421"/>
                    <a:pt x="133" y="419"/>
                  </a:cubicBezTo>
                  <a:lnTo>
                    <a:pt x="130" y="429"/>
                  </a:lnTo>
                  <a:close/>
                  <a:moveTo>
                    <a:pt x="137" y="407"/>
                  </a:moveTo>
                  <a:cubicBezTo>
                    <a:pt x="134" y="417"/>
                    <a:pt x="134" y="417"/>
                    <a:pt x="134" y="417"/>
                  </a:cubicBezTo>
                  <a:cubicBezTo>
                    <a:pt x="128" y="420"/>
                    <a:pt x="125" y="418"/>
                    <a:pt x="122" y="416"/>
                  </a:cubicBezTo>
                  <a:cubicBezTo>
                    <a:pt x="125" y="406"/>
                    <a:pt x="125" y="406"/>
                    <a:pt x="125" y="406"/>
                  </a:cubicBezTo>
                  <a:cubicBezTo>
                    <a:pt x="128" y="408"/>
                    <a:pt x="131" y="409"/>
                    <a:pt x="136" y="407"/>
                  </a:cubicBezTo>
                  <a:cubicBezTo>
                    <a:pt x="136" y="407"/>
                    <a:pt x="137" y="407"/>
                    <a:pt x="137" y="407"/>
                  </a:cubicBezTo>
                  <a:cubicBezTo>
                    <a:pt x="137" y="407"/>
                    <a:pt x="137" y="407"/>
                    <a:pt x="137" y="407"/>
                  </a:cubicBezTo>
                  <a:cubicBezTo>
                    <a:pt x="137" y="407"/>
                    <a:pt x="137" y="407"/>
                    <a:pt x="137" y="407"/>
                  </a:cubicBezTo>
                  <a:close/>
                  <a:moveTo>
                    <a:pt x="202" y="418"/>
                  </a:moveTo>
                  <a:cubicBezTo>
                    <a:pt x="201" y="422"/>
                    <a:pt x="198" y="424"/>
                    <a:pt x="194" y="424"/>
                  </a:cubicBezTo>
                  <a:cubicBezTo>
                    <a:pt x="194" y="424"/>
                    <a:pt x="193" y="424"/>
                    <a:pt x="192" y="424"/>
                  </a:cubicBezTo>
                  <a:cubicBezTo>
                    <a:pt x="191" y="424"/>
                    <a:pt x="191" y="424"/>
                    <a:pt x="190" y="423"/>
                  </a:cubicBezTo>
                  <a:cubicBezTo>
                    <a:pt x="184" y="429"/>
                    <a:pt x="184" y="429"/>
                    <a:pt x="184" y="429"/>
                  </a:cubicBezTo>
                  <a:cubicBezTo>
                    <a:pt x="184" y="430"/>
                    <a:pt x="183" y="430"/>
                    <a:pt x="183" y="430"/>
                  </a:cubicBezTo>
                  <a:cubicBezTo>
                    <a:pt x="182" y="430"/>
                    <a:pt x="182" y="430"/>
                    <a:pt x="181" y="429"/>
                  </a:cubicBezTo>
                  <a:cubicBezTo>
                    <a:pt x="180" y="429"/>
                    <a:pt x="180" y="427"/>
                    <a:pt x="181" y="427"/>
                  </a:cubicBezTo>
                  <a:cubicBezTo>
                    <a:pt x="187" y="420"/>
                    <a:pt x="187" y="420"/>
                    <a:pt x="187" y="420"/>
                  </a:cubicBezTo>
                  <a:cubicBezTo>
                    <a:pt x="186" y="419"/>
                    <a:pt x="186" y="417"/>
                    <a:pt x="186" y="414"/>
                  </a:cubicBezTo>
                  <a:cubicBezTo>
                    <a:pt x="187" y="411"/>
                    <a:pt x="190" y="408"/>
                    <a:pt x="194" y="408"/>
                  </a:cubicBezTo>
                  <a:cubicBezTo>
                    <a:pt x="195" y="408"/>
                    <a:pt x="195" y="408"/>
                    <a:pt x="196" y="409"/>
                  </a:cubicBezTo>
                  <a:cubicBezTo>
                    <a:pt x="198" y="409"/>
                    <a:pt x="200" y="410"/>
                    <a:pt x="201" y="412"/>
                  </a:cubicBezTo>
                  <a:cubicBezTo>
                    <a:pt x="202" y="414"/>
                    <a:pt x="203" y="416"/>
                    <a:pt x="202" y="418"/>
                  </a:cubicBezTo>
                  <a:close/>
                  <a:moveTo>
                    <a:pt x="217" y="361"/>
                  </a:moveTo>
                  <a:cubicBezTo>
                    <a:pt x="23" y="361"/>
                    <a:pt x="23" y="361"/>
                    <a:pt x="23" y="361"/>
                  </a:cubicBezTo>
                  <a:cubicBezTo>
                    <a:pt x="23" y="37"/>
                    <a:pt x="23" y="37"/>
                    <a:pt x="23" y="37"/>
                  </a:cubicBezTo>
                  <a:cubicBezTo>
                    <a:pt x="217" y="37"/>
                    <a:pt x="217" y="37"/>
                    <a:pt x="217" y="37"/>
                  </a:cubicBezTo>
                  <a:lnTo>
                    <a:pt x="217" y="36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defRPr/>
              </a:pPr>
              <a:endParaRPr lang="en-US" sz="1867" b="1" kern="0" dirty="0"/>
            </a:p>
          </p:txBody>
        </p:sp>
      </p:grpSp>
      <p:sp>
        <p:nvSpPr>
          <p:cNvPr id="50" name="Cross 49"/>
          <p:cNvSpPr/>
          <p:nvPr/>
        </p:nvSpPr>
        <p:spPr bwMode="auto">
          <a:xfrm>
            <a:off x="4390997" y="5028141"/>
            <a:ext cx="239692" cy="239692"/>
          </a:xfrm>
          <a:prstGeom prst="plus">
            <a:avLst>
              <a:gd name="adj" fmla="val 37222"/>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fontAlgn="base">
              <a:spcBef>
                <a:spcPct val="0"/>
              </a:spcBef>
              <a:spcAft>
                <a:spcPct val="0"/>
              </a:spcAft>
              <a:defRPr/>
            </a:pPr>
            <a:endParaRPr lang="en-US" sz="1867" b="1" kern="0" dirty="0">
              <a:solidFill>
                <a:schemeClr val="tx1"/>
              </a:solidFill>
            </a:endParaRPr>
          </a:p>
        </p:txBody>
      </p:sp>
      <p:sp>
        <p:nvSpPr>
          <p:cNvPr id="55" name="Rectangle 54"/>
          <p:cNvSpPr/>
          <p:nvPr/>
        </p:nvSpPr>
        <p:spPr bwMode="auto">
          <a:xfrm>
            <a:off x="5675880" y="622716"/>
            <a:ext cx="1897051" cy="1772643"/>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integration</a:t>
            </a:r>
          </a:p>
        </p:txBody>
      </p:sp>
      <p:pic>
        <p:nvPicPr>
          <p:cNvPr id="56" name="Picture 2"/>
          <p:cNvPicPr>
            <a:picLocks noChangeAspect="1" noChangeArrowheads="1"/>
          </p:cNvPicPr>
          <p:nvPr/>
        </p:nvPicPr>
        <p:blipFill>
          <a:blip r:embed="rId8" cstate="print">
            <a:extLst>
              <a:ext uri="{28A0092B-C50C-407E-A947-70E740481C1C}">
                <a14:useLocalDpi xmlns:a14="http://schemas.microsoft.com/office/drawing/2010/main" val="0"/>
              </a:ext>
            </a:extLst>
          </a:blip>
          <a:stretch>
            <a:fillRect/>
          </a:stretch>
        </p:blipFill>
        <p:spPr bwMode="auto">
          <a:xfrm>
            <a:off x="6198124" y="952665"/>
            <a:ext cx="851709" cy="851488"/>
          </a:xfrm>
          <a:prstGeom prst="rect">
            <a:avLst/>
          </a:prstGeom>
          <a:noFill/>
          <a:extLst>
            <a:ext uri="{909E8E84-426E-40dd-AFC4-6F175D3DCCD1}">
              <a14:hiddenFill xmlns:a14="http://schemas.microsoft.com/office/drawing/2010/main" xmlns="">
                <a:solidFill>
                  <a:srgbClr val="FFFFFF"/>
                </a:solidFill>
              </a14:hiddenFill>
            </a:ext>
          </a:extLst>
        </p:spPr>
      </p:pic>
      <p:sp>
        <p:nvSpPr>
          <p:cNvPr id="57" name="Rectangle 56"/>
          <p:cNvSpPr/>
          <p:nvPr/>
        </p:nvSpPr>
        <p:spPr bwMode="auto">
          <a:xfrm>
            <a:off x="5675880" y="4314135"/>
            <a:ext cx="1897051" cy="1772643"/>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44800" tIns="182400" rIns="244800" bIns="182400" numCol="1" rtlCol="0" anchor="b" anchorCtr="0" compatLnSpc="1">
            <a:prstTxWarp prst="textNoShape">
              <a:avLst/>
            </a:prstTxWarp>
          </a:bodyPr>
          <a:lstStyle/>
          <a:p>
            <a:pPr algn="ctr" defTabSz="914160" fontAlgn="base">
              <a:spcBef>
                <a:spcPct val="0"/>
              </a:spcBef>
              <a:spcAft>
                <a:spcPct val="0"/>
              </a:spcAft>
              <a:defRPr/>
            </a:pPr>
            <a:r>
              <a:rPr lang="en-US" sz="1867" b="1" kern="0" dirty="0">
                <a:solidFill>
                  <a:schemeClr val="bg1"/>
                </a:solidFill>
              </a:rPr>
              <a:t>portals</a:t>
            </a:r>
          </a:p>
        </p:txBody>
      </p:sp>
      <p:pic>
        <p:nvPicPr>
          <p:cNvPr id="58" name="Picture 57"/>
          <p:cNvPicPr>
            <a:picLocks noChangeAspect="1"/>
          </p:cNvPicPr>
          <p:nvPr/>
        </p:nvPicPr>
        <p:blipFill rotWithShape="1">
          <a:blip r:embed="rId9" cstate="print">
            <a:extLst>
              <a:ext uri="{28A0092B-C50C-407E-A947-70E740481C1C}">
                <a14:useLocalDpi xmlns:a14="http://schemas.microsoft.com/office/drawing/2010/main" val="0"/>
              </a:ext>
            </a:extLst>
          </a:blip>
          <a:srcRect l="26418" r="24915" b="4055"/>
          <a:stretch/>
        </p:blipFill>
        <p:spPr>
          <a:xfrm>
            <a:off x="6287776" y="4565667"/>
            <a:ext cx="824225" cy="974703"/>
          </a:xfrm>
          <a:prstGeom prst="rect">
            <a:avLst/>
          </a:prstGeom>
        </p:spPr>
      </p:pic>
    </p:spTree>
    <p:extLst>
      <p:ext uri="{BB962C8B-B14F-4D97-AF65-F5344CB8AC3E}">
        <p14:creationId xmlns:p14="http://schemas.microsoft.com/office/powerpoint/2010/main" val="35124578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635281" y="2628619"/>
            <a:ext cx="2540810" cy="2425520"/>
          </a:xfrm>
          <a:prstGeom prst="rect">
            <a:avLst/>
          </a:prstGeom>
        </p:spPr>
      </p:pic>
      <p:pic>
        <p:nvPicPr>
          <p:cNvPr id="16" name="Picture 1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15869" y="5359126"/>
            <a:ext cx="512037" cy="805088"/>
          </a:xfrm>
          <a:prstGeom prst="rect">
            <a:avLst/>
          </a:prstGeom>
        </p:spPr>
      </p:pic>
      <p:pic>
        <p:nvPicPr>
          <p:cNvPr id="7" name="Picture 2" descr="C:\Users\v-ossant\Documents\SQL Azure PM Oct10\LogoAzureCircle.png"/>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a:stretch/>
        </p:blipFill>
        <p:spPr bwMode="auto">
          <a:xfrm>
            <a:off x="1946622" y="5393134"/>
            <a:ext cx="1207994" cy="677092"/>
          </a:xfrm>
          <a:prstGeom prst="rect">
            <a:avLst/>
          </a:prstGeom>
          <a:noFill/>
          <a:extLst>
            <a:ext uri="{909E8E84-426E-40dd-AFC4-6F175D3DCCD1}">
              <a14:hiddenFill xmlns:a14="http://schemas.microsoft.com/office/drawing/2010/main" xmlns="">
                <a:solidFill>
                  <a:srgbClr val="FFFFFF"/>
                </a:solidFill>
              </a14:hiddenFill>
            </a:ext>
          </a:extLst>
        </p:spPr>
      </p:pic>
      <p:pic>
        <p:nvPicPr>
          <p:cNvPr id="9" name="Picture 8"/>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892859" y="2919018"/>
            <a:ext cx="1458124" cy="1844723"/>
          </a:xfrm>
          <a:prstGeom prst="rect">
            <a:avLst/>
          </a:prstGeom>
        </p:spPr>
      </p:pic>
      <p:pic>
        <p:nvPicPr>
          <p:cNvPr id="10" name="Picture 9"/>
          <p:cNvPicPr>
            <a:picLocks noChangeAspect="1"/>
          </p:cNvPicPr>
          <p:nvPr/>
        </p:nvPicPr>
        <p:blipFill rotWithShape="1">
          <a:blip r:embed="rId7" cstate="print">
            <a:extLst>
              <a:ext uri="{28A0092B-C50C-407E-A947-70E740481C1C}">
                <a14:useLocalDpi xmlns:a14="http://schemas.microsoft.com/office/drawing/2010/main" val="0"/>
              </a:ext>
            </a:extLst>
          </a:blip>
          <a:srcRect t="51481"/>
          <a:stretch/>
        </p:blipFill>
        <p:spPr>
          <a:xfrm>
            <a:off x="610379" y="2584041"/>
            <a:ext cx="3961838" cy="2470330"/>
          </a:xfrm>
          <a:prstGeom prst="rect">
            <a:avLst/>
          </a:prstGeom>
        </p:spPr>
      </p:pic>
      <p:pic>
        <p:nvPicPr>
          <p:cNvPr id="12" name="Picture 2" descr="https://intranet.devscope.net/operacional/marketing/Branding/Logotipo%20Devscope/devscope_square.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10379" y="759835"/>
            <a:ext cx="1523784" cy="1523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7991189"/>
      </p:ext>
    </p:extLst>
  </p:cSld>
  <p:clrMapOvr>
    <a:masterClrMapping/>
  </p:clrMapOvr>
  <mc:AlternateContent xmlns:mc="http://schemas.openxmlformats.org/markup-compatibility/2006" xmlns:p14="http://schemas.microsoft.com/office/powerpoint/2010/main">
    <mc:Choice Requires="p14">
      <p:transition spd="med" p14:dur="700" advTm="10000">
        <p:fade/>
      </p:transition>
    </mc:Choice>
    <mc:Fallback xmlns="">
      <p:transition spd="med" advTm="10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p:cNvPicPr/>
          <p:nvPr/>
        </p:nvPicPr>
        <p:blipFill>
          <a:blip r:embed="rId3" cstate="print">
            <a:extLst>
              <a:ext uri="{28A0092B-C50C-407E-A947-70E740481C1C}">
                <a14:useLocalDpi xmlns:a14="http://schemas.microsoft.com/office/drawing/2010/main" val="0"/>
              </a:ext>
            </a:extLst>
          </a:blip>
          <a:stretch>
            <a:fillRect/>
          </a:stretch>
        </p:blipFill>
        <p:spPr>
          <a:xfrm>
            <a:off x="318843" y="1584906"/>
            <a:ext cx="1594381" cy="651717"/>
          </a:xfrm>
          <a:prstGeom prst="rect">
            <a:avLst/>
          </a:prstGeom>
        </p:spPr>
      </p:pic>
      <p:pic>
        <p:nvPicPr>
          <p:cNvPr id="51" name="Picture 50"/>
          <p:cNvPicPr/>
          <p:nvPr/>
        </p:nvPicPr>
        <p:blipFill>
          <a:blip r:embed="rId4">
            <a:extLst>
              <a:ext uri="{28A0092B-C50C-407E-A947-70E740481C1C}">
                <a14:useLocalDpi xmlns:a14="http://schemas.microsoft.com/office/drawing/2010/main" val="0"/>
              </a:ext>
            </a:extLst>
          </a:blip>
          <a:stretch>
            <a:fillRect/>
          </a:stretch>
        </p:blipFill>
        <p:spPr>
          <a:xfrm>
            <a:off x="7730625" y="1773744"/>
            <a:ext cx="1360012" cy="520592"/>
          </a:xfrm>
          <a:prstGeom prst="rect">
            <a:avLst/>
          </a:prstGeom>
        </p:spPr>
      </p:pic>
      <p:pic>
        <p:nvPicPr>
          <p:cNvPr id="52" name="Picture 51"/>
          <p:cNvPicPr/>
          <p:nvPr/>
        </p:nvPicPr>
        <p:blipFill rotWithShape="1">
          <a:blip r:embed="rId5">
            <a:extLst>
              <a:ext uri="{28A0092B-C50C-407E-A947-70E740481C1C}">
                <a14:useLocalDpi xmlns:a14="http://schemas.microsoft.com/office/drawing/2010/main" val="0"/>
              </a:ext>
            </a:extLst>
          </a:blip>
          <a:srcRect t="22477" b="23579"/>
          <a:stretch/>
        </p:blipFill>
        <p:spPr bwMode="auto">
          <a:xfrm>
            <a:off x="3637988" y="1294838"/>
            <a:ext cx="2108061" cy="790031"/>
          </a:xfrm>
          <a:prstGeom prst="rect">
            <a:avLst/>
          </a:prstGeom>
          <a:ln>
            <a:noFill/>
          </a:ln>
          <a:extLst>
            <a:ext uri="{53640926-AAD7-44d8-BBD7-CCE9431645EC}">
              <a14:shadowObscured xmlns:a14="http://schemas.microsoft.com/office/drawing/2010/main" xmlns=""/>
            </a:ext>
          </a:extLst>
        </p:spPr>
      </p:pic>
      <p:pic>
        <p:nvPicPr>
          <p:cNvPr id="53" name="Picture 52"/>
          <p:cNvPicPr/>
          <p:nvPr/>
        </p:nvPicPr>
        <p:blipFill>
          <a:blip r:embed="rId6">
            <a:extLst>
              <a:ext uri="{28A0092B-C50C-407E-A947-70E740481C1C}">
                <a14:useLocalDpi xmlns:a14="http://schemas.microsoft.com/office/drawing/2010/main" val="0"/>
              </a:ext>
            </a:extLst>
          </a:blip>
          <a:stretch>
            <a:fillRect/>
          </a:stretch>
        </p:blipFill>
        <p:spPr>
          <a:xfrm>
            <a:off x="10082834" y="3178351"/>
            <a:ext cx="1465441" cy="1224723"/>
          </a:xfrm>
          <a:prstGeom prst="rect">
            <a:avLst/>
          </a:prstGeom>
        </p:spPr>
      </p:pic>
      <p:pic>
        <p:nvPicPr>
          <p:cNvPr id="56" name="Picture 55"/>
          <p:cNvPicPr/>
          <p:nvPr/>
        </p:nvPicPr>
        <p:blipFill>
          <a:blip r:embed="rId7" cstate="print">
            <a:extLst>
              <a:ext uri="{28A0092B-C50C-407E-A947-70E740481C1C}">
                <a14:useLocalDpi xmlns:a14="http://schemas.microsoft.com/office/drawing/2010/main" val="0"/>
              </a:ext>
            </a:extLst>
          </a:blip>
          <a:stretch>
            <a:fillRect/>
          </a:stretch>
        </p:blipFill>
        <p:spPr>
          <a:xfrm>
            <a:off x="2297865" y="2063770"/>
            <a:ext cx="1340124" cy="1340124"/>
          </a:xfrm>
          <a:prstGeom prst="rect">
            <a:avLst/>
          </a:prstGeom>
        </p:spPr>
      </p:pic>
      <p:pic>
        <p:nvPicPr>
          <p:cNvPr id="57" name="Picture 56"/>
          <p:cNvPicPr/>
          <p:nvPr/>
        </p:nvPicPr>
        <p:blipFill>
          <a:blip r:embed="rId8" cstate="print">
            <a:extLst>
              <a:ext uri="{28A0092B-C50C-407E-A947-70E740481C1C}">
                <a14:useLocalDpi xmlns:a14="http://schemas.microsoft.com/office/drawing/2010/main" val="0"/>
              </a:ext>
            </a:extLst>
          </a:blip>
          <a:stretch>
            <a:fillRect/>
          </a:stretch>
        </p:blipFill>
        <p:spPr>
          <a:xfrm>
            <a:off x="5969742" y="2430065"/>
            <a:ext cx="1312617" cy="930935"/>
          </a:xfrm>
          <a:prstGeom prst="rect">
            <a:avLst/>
          </a:prstGeom>
        </p:spPr>
      </p:pic>
      <p:pic>
        <p:nvPicPr>
          <p:cNvPr id="58" name="Picture 57"/>
          <p:cNvPicPr/>
          <p:nvPr/>
        </p:nvPicPr>
        <p:blipFill rotWithShape="1">
          <a:blip r:embed="rId9">
            <a:extLst>
              <a:ext uri="{28A0092B-C50C-407E-A947-70E740481C1C}">
                <a14:useLocalDpi xmlns:a14="http://schemas.microsoft.com/office/drawing/2010/main" val="0"/>
              </a:ext>
            </a:extLst>
          </a:blip>
          <a:srcRect t="27270" b="28416"/>
          <a:stretch/>
        </p:blipFill>
        <p:spPr bwMode="auto">
          <a:xfrm>
            <a:off x="367551" y="5523430"/>
            <a:ext cx="2067247" cy="839553"/>
          </a:xfrm>
          <a:prstGeom prst="rect">
            <a:avLst/>
          </a:prstGeom>
          <a:ln>
            <a:noFill/>
          </a:ln>
          <a:extLst>
            <a:ext uri="{53640926-AAD7-44d8-BBD7-CCE9431645EC}">
              <a14:shadowObscured xmlns:a14="http://schemas.microsoft.com/office/drawing/2010/main" xmlns=""/>
            </a:ext>
          </a:extLst>
        </p:spPr>
      </p:pic>
      <p:pic>
        <p:nvPicPr>
          <p:cNvPr id="60" name="Picture 59"/>
          <p:cNvPicPr/>
          <p:nvPr/>
        </p:nvPicPr>
        <p:blipFill>
          <a:blip r:embed="rId10">
            <a:extLst>
              <a:ext uri="{28A0092B-C50C-407E-A947-70E740481C1C}">
                <a14:useLocalDpi xmlns:a14="http://schemas.microsoft.com/office/drawing/2010/main" val="0"/>
              </a:ext>
            </a:extLst>
          </a:blip>
          <a:stretch>
            <a:fillRect/>
          </a:stretch>
        </p:blipFill>
        <p:spPr>
          <a:xfrm>
            <a:off x="5969742" y="1582216"/>
            <a:ext cx="1074553" cy="709611"/>
          </a:xfrm>
          <a:prstGeom prst="rect">
            <a:avLst/>
          </a:prstGeom>
        </p:spPr>
      </p:pic>
      <p:pic>
        <p:nvPicPr>
          <p:cNvPr id="64" name="Picture 63"/>
          <p:cNvPicPr/>
          <p:nvPr/>
        </p:nvPicPr>
        <p:blipFill>
          <a:blip r:embed="rId11" cstate="print">
            <a:extLst>
              <a:ext uri="{28A0092B-C50C-407E-A947-70E740481C1C}">
                <a14:useLocalDpi xmlns:a14="http://schemas.microsoft.com/office/drawing/2010/main" val="0"/>
              </a:ext>
            </a:extLst>
          </a:blip>
          <a:stretch>
            <a:fillRect/>
          </a:stretch>
        </p:blipFill>
        <p:spPr>
          <a:xfrm>
            <a:off x="7823201" y="3579144"/>
            <a:ext cx="1576385" cy="538208"/>
          </a:xfrm>
          <a:prstGeom prst="rect">
            <a:avLst/>
          </a:prstGeom>
        </p:spPr>
      </p:pic>
      <p:pic>
        <p:nvPicPr>
          <p:cNvPr id="69" name="Picture 68"/>
          <p:cNvPicPr/>
          <p:nvPr/>
        </p:nvPicPr>
        <p:blipFill>
          <a:blip r:embed="rId12">
            <a:extLst>
              <a:ext uri="{28A0092B-C50C-407E-A947-70E740481C1C}">
                <a14:useLocalDpi xmlns:a14="http://schemas.microsoft.com/office/drawing/2010/main" val="0"/>
              </a:ext>
            </a:extLst>
          </a:blip>
          <a:stretch>
            <a:fillRect/>
          </a:stretch>
        </p:blipFill>
        <p:spPr>
          <a:xfrm>
            <a:off x="2096356" y="4696436"/>
            <a:ext cx="1234089" cy="543000"/>
          </a:xfrm>
          <a:prstGeom prst="rect">
            <a:avLst/>
          </a:prstGeom>
        </p:spPr>
      </p:pic>
      <p:pic>
        <p:nvPicPr>
          <p:cNvPr id="71" name="Picture 70"/>
          <p:cNvPicPr/>
          <p:nvPr/>
        </p:nvPicPr>
        <p:blipFill>
          <a:blip r:embed="rId13">
            <a:extLst>
              <a:ext uri="{28A0092B-C50C-407E-A947-70E740481C1C}">
                <a14:useLocalDpi xmlns:a14="http://schemas.microsoft.com/office/drawing/2010/main" val="0"/>
              </a:ext>
            </a:extLst>
          </a:blip>
          <a:stretch>
            <a:fillRect/>
          </a:stretch>
        </p:blipFill>
        <p:spPr>
          <a:xfrm>
            <a:off x="4198351" y="4585841"/>
            <a:ext cx="2032000" cy="413199"/>
          </a:xfrm>
          <a:prstGeom prst="rect">
            <a:avLst/>
          </a:prstGeom>
        </p:spPr>
      </p:pic>
      <p:pic>
        <p:nvPicPr>
          <p:cNvPr id="73" name="Picture 72"/>
          <p:cNvPicPr/>
          <p:nvPr/>
        </p:nvPicPr>
        <p:blipFill>
          <a:blip r:embed="rId14">
            <a:extLst>
              <a:ext uri="{28A0092B-C50C-407E-A947-70E740481C1C}">
                <a14:useLocalDpi xmlns:a14="http://schemas.microsoft.com/office/drawing/2010/main" val="0"/>
              </a:ext>
            </a:extLst>
          </a:blip>
          <a:stretch>
            <a:fillRect/>
          </a:stretch>
        </p:blipFill>
        <p:spPr>
          <a:xfrm>
            <a:off x="6922584" y="4605939"/>
            <a:ext cx="1579312" cy="375020"/>
          </a:xfrm>
          <a:prstGeom prst="rect">
            <a:avLst/>
          </a:prstGeom>
        </p:spPr>
      </p:pic>
      <p:pic>
        <p:nvPicPr>
          <p:cNvPr id="74" name="Picture 73"/>
          <p:cNvPicPr/>
          <p:nvPr/>
        </p:nvPicPr>
        <p:blipFill>
          <a:blip r:embed="rId15">
            <a:extLst>
              <a:ext uri="{28A0092B-C50C-407E-A947-70E740481C1C}">
                <a14:useLocalDpi xmlns:a14="http://schemas.microsoft.com/office/drawing/2010/main" val="0"/>
              </a:ext>
            </a:extLst>
          </a:blip>
          <a:stretch>
            <a:fillRect/>
          </a:stretch>
        </p:blipFill>
        <p:spPr>
          <a:xfrm>
            <a:off x="9961377" y="4893572"/>
            <a:ext cx="1712456" cy="691728"/>
          </a:xfrm>
          <a:prstGeom prst="rect">
            <a:avLst/>
          </a:prstGeom>
        </p:spPr>
      </p:pic>
      <p:pic>
        <p:nvPicPr>
          <p:cNvPr id="75" name="Picture 74"/>
          <p:cNvPicPr/>
          <p:nvPr/>
        </p:nvPicPr>
        <p:blipFill>
          <a:blip r:embed="rId16">
            <a:extLst>
              <a:ext uri="{28A0092B-C50C-407E-A947-70E740481C1C}">
                <a14:useLocalDpi xmlns:a14="http://schemas.microsoft.com/office/drawing/2010/main" val="0"/>
              </a:ext>
            </a:extLst>
          </a:blip>
          <a:stretch>
            <a:fillRect/>
          </a:stretch>
        </p:blipFill>
        <p:spPr>
          <a:xfrm>
            <a:off x="316632" y="2430064"/>
            <a:ext cx="1422400" cy="523523"/>
          </a:xfrm>
          <a:prstGeom prst="rect">
            <a:avLst/>
          </a:prstGeom>
        </p:spPr>
      </p:pic>
      <p:pic>
        <p:nvPicPr>
          <p:cNvPr id="1026"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0584089" y="2323635"/>
            <a:ext cx="1399116" cy="54398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7" name="Picture 26"/>
          <p:cNvPicPr/>
          <p:nvPr/>
        </p:nvPicPr>
        <p:blipFill>
          <a:blip r:embed="rId18">
            <a:extLst>
              <a:ext uri="{28A0092B-C50C-407E-A947-70E740481C1C}">
                <a14:useLocalDpi xmlns:a14="http://schemas.microsoft.com/office/drawing/2010/main" val="0"/>
              </a:ext>
            </a:extLst>
          </a:blip>
          <a:stretch>
            <a:fillRect/>
          </a:stretch>
        </p:blipFill>
        <p:spPr>
          <a:xfrm>
            <a:off x="8675954" y="2708399"/>
            <a:ext cx="1441020" cy="339064"/>
          </a:xfrm>
          <a:prstGeom prst="rect">
            <a:avLst/>
          </a:prstGeom>
        </p:spPr>
      </p:pic>
      <p:pic>
        <p:nvPicPr>
          <p:cNvPr id="28" name="Picture 27"/>
          <p:cNvPicPr/>
          <p:nvPr/>
        </p:nvPicPr>
        <p:blipFill>
          <a:blip r:embed="rId19">
            <a:extLst>
              <a:ext uri="{28A0092B-C50C-407E-A947-70E740481C1C}">
                <a14:useLocalDpi xmlns:a14="http://schemas.microsoft.com/office/drawing/2010/main" val="0"/>
              </a:ext>
            </a:extLst>
          </a:blip>
          <a:stretch>
            <a:fillRect/>
          </a:stretch>
        </p:blipFill>
        <p:spPr>
          <a:xfrm>
            <a:off x="3197854" y="3513698"/>
            <a:ext cx="1000497" cy="773717"/>
          </a:xfrm>
          <a:prstGeom prst="rect">
            <a:avLst/>
          </a:prstGeom>
        </p:spPr>
      </p:pic>
      <p:pic>
        <p:nvPicPr>
          <p:cNvPr id="29" name="Picture 28"/>
          <p:cNvPicPr/>
          <p:nvPr/>
        </p:nvPicPr>
        <p:blipFill rotWithShape="1">
          <a:blip r:embed="rId20" cstate="print">
            <a:extLst>
              <a:ext uri="{28A0092B-C50C-407E-A947-70E740481C1C}">
                <a14:useLocalDpi xmlns:a14="http://schemas.microsoft.com/office/drawing/2010/main" val="0"/>
              </a:ext>
            </a:extLst>
          </a:blip>
          <a:srcRect t="25516" b="25863"/>
          <a:stretch/>
        </p:blipFill>
        <p:spPr bwMode="auto">
          <a:xfrm>
            <a:off x="5183035" y="3708692"/>
            <a:ext cx="1575647" cy="503233"/>
          </a:xfrm>
          <a:prstGeom prst="rect">
            <a:avLst/>
          </a:prstGeom>
          <a:ln>
            <a:noFill/>
          </a:ln>
          <a:extLst>
            <a:ext uri="{53640926-AAD7-44d8-BBD7-CCE9431645EC}">
              <a14:shadowObscured xmlns:a14="http://schemas.microsoft.com/office/drawing/2010/main" xmlns=""/>
            </a:ext>
          </a:extLst>
        </p:spPr>
      </p:pic>
      <p:pic>
        <p:nvPicPr>
          <p:cNvPr id="31" name="Picture 30"/>
          <p:cNvPicPr/>
          <p:nvPr/>
        </p:nvPicPr>
        <p:blipFill>
          <a:blip r:embed="rId21">
            <a:extLst>
              <a:ext uri="{28A0092B-C50C-407E-A947-70E740481C1C}">
                <a14:useLocalDpi xmlns:a14="http://schemas.microsoft.com/office/drawing/2010/main" val="0"/>
              </a:ext>
            </a:extLst>
          </a:blip>
          <a:stretch>
            <a:fillRect/>
          </a:stretch>
        </p:blipFill>
        <p:spPr>
          <a:xfrm>
            <a:off x="4788700" y="7086600"/>
            <a:ext cx="1713448" cy="565419"/>
          </a:xfrm>
          <a:prstGeom prst="rect">
            <a:avLst/>
          </a:prstGeom>
        </p:spPr>
      </p:pic>
      <p:pic>
        <p:nvPicPr>
          <p:cNvPr id="33" name="Picture 32"/>
          <p:cNvPicPr/>
          <p:nvPr/>
        </p:nvPicPr>
        <p:blipFill>
          <a:blip r:embed="rId22" cstate="print">
            <a:extLst>
              <a:ext uri="{28A0092B-C50C-407E-A947-70E740481C1C}">
                <a14:useLocalDpi xmlns:a14="http://schemas.microsoft.com/office/drawing/2010/main" val="0"/>
              </a:ext>
            </a:extLst>
          </a:blip>
          <a:stretch>
            <a:fillRect/>
          </a:stretch>
        </p:blipFill>
        <p:spPr>
          <a:xfrm>
            <a:off x="5709463" y="5503568"/>
            <a:ext cx="1049219" cy="928717"/>
          </a:xfrm>
          <a:prstGeom prst="rect">
            <a:avLst/>
          </a:prstGeom>
        </p:spPr>
      </p:pic>
      <p:pic>
        <p:nvPicPr>
          <p:cNvPr id="30" name="Picture 29">
            <a:extLst>
              <a:ext uri="{FF2B5EF4-FFF2-40B4-BE49-F238E27FC236}">
                <a16:creationId xmlns:a16="http://schemas.microsoft.com/office/drawing/2014/main" id="{6525CDB9-F342-43BA-A331-303E0C10073A}"/>
              </a:ext>
            </a:extLst>
          </p:cNvPr>
          <p:cNvPicPr/>
          <p:nvPr/>
        </p:nvPicPr>
        <p:blipFill>
          <a:blip r:embed="rId23" cstate="print">
            <a:extLst>
              <a:ext uri="{28A0092B-C50C-407E-A947-70E740481C1C}">
                <a14:useLocalDpi xmlns:a14="http://schemas.microsoft.com/office/drawing/2010/main" val="0"/>
              </a:ext>
            </a:extLst>
          </a:blip>
          <a:stretch>
            <a:fillRect/>
          </a:stretch>
        </p:blipFill>
        <p:spPr>
          <a:xfrm>
            <a:off x="395570" y="4567843"/>
            <a:ext cx="829012" cy="829012"/>
          </a:xfrm>
          <a:prstGeom prst="rect">
            <a:avLst/>
          </a:prstGeom>
        </p:spPr>
      </p:pic>
      <p:sp>
        <p:nvSpPr>
          <p:cNvPr id="35" name="Title 8">
            <a:extLst>
              <a:ext uri="{FF2B5EF4-FFF2-40B4-BE49-F238E27FC236}">
                <a16:creationId xmlns:a16="http://schemas.microsoft.com/office/drawing/2014/main" id="{2F6DA849-CE3C-4233-81AA-853E9B62BB59}"/>
              </a:ext>
            </a:extLst>
          </p:cNvPr>
          <p:cNvSpPr txBox="1">
            <a:spLocks/>
          </p:cNvSpPr>
          <p:nvPr/>
        </p:nvSpPr>
        <p:spPr>
          <a:xfrm>
            <a:off x="141821" y="88077"/>
            <a:ext cx="11655840" cy="899665"/>
          </a:xfrm>
          <a:prstGeom prst="rect">
            <a:avLst/>
          </a:prstGeom>
        </p:spPr>
        <p:txBody>
          <a:bodyPr/>
          <a:lstStyle>
            <a:lvl1pPr algn="l" defTabSz="685775" rtl="0" eaLnBrk="1" latinLnBrk="0" hangingPunct="1">
              <a:lnSpc>
                <a:spcPct val="90000"/>
              </a:lnSpc>
              <a:spcBef>
                <a:spcPct val="0"/>
              </a:spcBef>
              <a:buNone/>
              <a:defRPr lang="en-US" sz="3300" b="0" kern="1200" cap="none" spc="-75" baseline="0" dirty="0" smtClean="0">
                <a:ln w="3175">
                  <a:noFill/>
                </a:ln>
                <a:solidFill>
                  <a:schemeClr val="tx2"/>
                </a:solidFill>
                <a:effectLst/>
                <a:latin typeface="+mj-lt"/>
                <a:ea typeface="+mn-ea"/>
                <a:cs typeface="Segoe UI" pitchFamily="34" charset="0"/>
              </a:defRPr>
            </a:lvl1pPr>
          </a:lstStyle>
          <a:p>
            <a:pPr defTabSz="685864"/>
            <a:r>
              <a:rPr lang="pt-PT" sz="4700" spc="-40" dirty="0">
                <a:solidFill>
                  <a:srgbClr val="01A1DD"/>
                </a:solidFill>
                <a:latin typeface="Segoe UI Light" pitchFamily="34" charset="0"/>
                <a:cs typeface="Segoe UI Light" panose="020B0502040204020203" pitchFamily="34" charset="0"/>
              </a:rPr>
              <a:t>Principais Referências</a:t>
            </a:r>
          </a:p>
        </p:txBody>
      </p:sp>
      <p:pic>
        <p:nvPicPr>
          <p:cNvPr id="37" name="Picture 36" descr="Marca">
            <a:extLst>
              <a:ext uri="{FF2B5EF4-FFF2-40B4-BE49-F238E27FC236}">
                <a16:creationId xmlns:a16="http://schemas.microsoft.com/office/drawing/2014/main" id="{77683462-C321-464A-B3C5-A7F0B0CE7A73}"/>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4132058" y="2303923"/>
            <a:ext cx="1496060" cy="1055116"/>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C:\Users\rromano\AppData\Local\Microsoft\Windows\INetCacheContent.Word\103421.jpg">
            <a:extLst>
              <a:ext uri="{FF2B5EF4-FFF2-40B4-BE49-F238E27FC236}">
                <a16:creationId xmlns:a16="http://schemas.microsoft.com/office/drawing/2014/main" id="{8E786932-2E8E-4279-BA28-1D66315D9460}"/>
              </a:ext>
            </a:extLst>
          </p:cNvPr>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9276627" y="5887719"/>
            <a:ext cx="1769533" cy="864499"/>
          </a:xfrm>
          <a:prstGeom prst="rect">
            <a:avLst/>
          </a:prstGeom>
          <a:noFill/>
          <a:ln>
            <a:noFill/>
          </a:ln>
        </p:spPr>
      </p:pic>
      <p:pic>
        <p:nvPicPr>
          <p:cNvPr id="39" name="Picture 38">
            <a:extLst>
              <a:ext uri="{FF2B5EF4-FFF2-40B4-BE49-F238E27FC236}">
                <a16:creationId xmlns:a16="http://schemas.microsoft.com/office/drawing/2014/main" id="{F41D37D6-D510-491D-BE12-82D50C65D29F}"/>
              </a:ext>
            </a:extLst>
          </p:cNvPr>
          <p:cNvPicPr>
            <a:picLocks noChangeAspect="1"/>
          </p:cNvPicPr>
          <p:nvPr/>
        </p:nvPicPr>
        <p:blipFill>
          <a:blip r:embed="rId26" cstate="print">
            <a:extLst>
              <a:ext uri="{28A0092B-C50C-407E-A947-70E740481C1C}">
                <a14:useLocalDpi xmlns:a14="http://schemas.microsoft.com/office/drawing/2010/main" val="0"/>
              </a:ext>
            </a:extLst>
          </a:blip>
          <a:stretch>
            <a:fillRect/>
          </a:stretch>
        </p:blipFill>
        <p:spPr>
          <a:xfrm>
            <a:off x="496897" y="3299740"/>
            <a:ext cx="1306899" cy="869432"/>
          </a:xfrm>
          <a:prstGeom prst="rect">
            <a:avLst/>
          </a:prstGeom>
        </p:spPr>
      </p:pic>
      <p:pic>
        <p:nvPicPr>
          <p:cNvPr id="40" name="Picture 39">
            <a:extLst>
              <a:ext uri="{FF2B5EF4-FFF2-40B4-BE49-F238E27FC236}">
                <a16:creationId xmlns:a16="http://schemas.microsoft.com/office/drawing/2014/main" id="{ECEA54B0-51DF-438A-AF98-1F8A3641DBD2}"/>
              </a:ext>
            </a:extLst>
          </p:cNvPr>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8053193" y="834139"/>
            <a:ext cx="1778273" cy="695311"/>
          </a:xfrm>
          <a:prstGeom prst="rect">
            <a:avLst/>
          </a:prstGeom>
        </p:spPr>
      </p:pic>
      <p:pic>
        <p:nvPicPr>
          <p:cNvPr id="42" name="Picture 41">
            <a:extLst>
              <a:ext uri="{FF2B5EF4-FFF2-40B4-BE49-F238E27FC236}">
                <a16:creationId xmlns:a16="http://schemas.microsoft.com/office/drawing/2014/main" id="{0C5E4FBC-946D-4835-9BA8-7D9A15150A01}"/>
              </a:ext>
            </a:extLst>
          </p:cNvPr>
          <p:cNvPicPr>
            <a:picLocks noChangeAspect="1"/>
          </p:cNvPicPr>
          <p:nvPr/>
        </p:nvPicPr>
        <p:blipFill>
          <a:blip r:embed="rId28"/>
          <a:stretch>
            <a:fillRect/>
          </a:stretch>
        </p:blipFill>
        <p:spPr>
          <a:xfrm>
            <a:off x="2796158" y="5588679"/>
            <a:ext cx="928265" cy="929775"/>
          </a:xfrm>
          <a:prstGeom prst="rect">
            <a:avLst/>
          </a:prstGeom>
        </p:spPr>
      </p:pic>
      <p:pic>
        <p:nvPicPr>
          <p:cNvPr id="43" name="Picture 42">
            <a:extLst>
              <a:ext uri="{FF2B5EF4-FFF2-40B4-BE49-F238E27FC236}">
                <a16:creationId xmlns:a16="http://schemas.microsoft.com/office/drawing/2014/main" id="{4A55DB14-721F-4520-8312-DAF5D70D4EFD}"/>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7742665" y="5664337"/>
            <a:ext cx="1143000" cy="476251"/>
          </a:xfrm>
          <a:prstGeom prst="rect">
            <a:avLst/>
          </a:prstGeom>
        </p:spPr>
      </p:pic>
      <p:pic>
        <p:nvPicPr>
          <p:cNvPr id="18434" name="Picture 3">
            <a:extLst>
              <a:ext uri="{FF2B5EF4-FFF2-40B4-BE49-F238E27FC236}">
                <a16:creationId xmlns:a16="http://schemas.microsoft.com/office/drawing/2014/main" id="{C3235EDD-BEEE-4A82-AA11-060AFAD7722F}"/>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4132057" y="5282177"/>
            <a:ext cx="1212627" cy="693735"/>
          </a:xfrm>
          <a:prstGeom prst="rect">
            <a:avLst/>
          </a:prstGeom>
          <a:noFill/>
          <a:extLst>
            <a:ext uri="{909E8E84-426E-40DD-AFC4-6F175D3DCCD1}">
              <a14:hiddenFill xmlns:a14="http://schemas.microsoft.com/office/drawing/2010/main">
                <a:solidFill>
                  <a:srgbClr val="FFFFFF"/>
                </a:solidFill>
              </a14:hiddenFill>
            </a:ext>
          </a:extLst>
        </p:spPr>
      </p:pic>
      <p:pic>
        <p:nvPicPr>
          <p:cNvPr id="18435" name="Picture 22">
            <a:extLst>
              <a:ext uri="{FF2B5EF4-FFF2-40B4-BE49-F238E27FC236}">
                <a16:creationId xmlns:a16="http://schemas.microsoft.com/office/drawing/2014/main" id="{2F768D50-9254-4969-96E4-2E6F947BF0D1}"/>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10143965" y="1118630"/>
            <a:ext cx="1595107" cy="809457"/>
          </a:xfrm>
          <a:prstGeom prst="rect">
            <a:avLst/>
          </a:prstGeom>
          <a:noFill/>
          <a:extLst>
            <a:ext uri="{909E8E84-426E-40DD-AFC4-6F175D3DCCD1}">
              <a14:hiddenFill xmlns:a14="http://schemas.microsoft.com/office/drawing/2010/main">
                <a:solidFill>
                  <a:srgbClr val="FFFFFF"/>
                </a:solidFill>
              </a14:hiddenFill>
            </a:ext>
          </a:extLst>
        </p:spPr>
      </p:pic>
      <p:pic>
        <p:nvPicPr>
          <p:cNvPr id="18436" name="Picture 1" descr="image005">
            <a:extLst>
              <a:ext uri="{FF2B5EF4-FFF2-40B4-BE49-F238E27FC236}">
                <a16:creationId xmlns:a16="http://schemas.microsoft.com/office/drawing/2014/main" id="{BE832C1B-C7C2-49F4-83D2-50641AD30354}"/>
              </a:ext>
            </a:extLst>
          </p:cNvPr>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5746049" y="907597"/>
            <a:ext cx="21082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F25C162-24F8-4780-95DE-0CA89BF9D03B}"/>
              </a:ext>
            </a:extLst>
          </p:cNvPr>
          <p:cNvPicPr>
            <a:picLocks noChangeAspect="1"/>
          </p:cNvPicPr>
          <p:nvPr/>
        </p:nvPicPr>
        <p:blipFill>
          <a:blip r:embed="rId33"/>
          <a:stretch>
            <a:fillRect/>
          </a:stretch>
        </p:blipFill>
        <p:spPr>
          <a:xfrm>
            <a:off x="2048035" y="900664"/>
            <a:ext cx="1308100" cy="685800"/>
          </a:xfrm>
          <a:prstGeom prst="rect">
            <a:avLst/>
          </a:prstGeom>
        </p:spPr>
      </p:pic>
    </p:spTree>
    <p:extLst>
      <p:ext uri="{BB962C8B-B14F-4D97-AF65-F5344CB8AC3E}">
        <p14:creationId xmlns:p14="http://schemas.microsoft.com/office/powerpoint/2010/main" val="7463696"/>
      </p:ext>
    </p:extLst>
  </p:cSld>
  <p:clrMapOvr>
    <a:masterClrMapping/>
  </p:clrMapOvr>
  <mc:AlternateContent xmlns:mc="http://schemas.openxmlformats.org/markup-compatibility/2006" xmlns:p14="http://schemas.microsoft.com/office/powerpoint/2010/main">
    <mc:Choice Requires="p14">
      <p:transition spd="slow" p14:dur="2000" advTm="3000">
        <p:fade/>
      </p:transition>
    </mc:Choice>
    <mc:Fallback xmlns="">
      <p:transition spd="slow" advTm="3000">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1_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extLst>
    <a:ext uri="{05A4C25C-085E-4340-85A3-A5531E510DB2}">
      <thm15:themeFamily xmlns:thm15="http://schemas.microsoft.com/office/thememl/2012/main" name="Azure4ResearchTemplate" id="{DD1C6CE8-BDBA-0D4F-9930-3643ABC8EF0E}" vid="{B5C66FD7-0952-994B-96D6-AB3BB89097F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8054</TotalTime>
  <Words>2452</Words>
  <Application>Microsoft Office PowerPoint</Application>
  <PresentationFormat>Widescreen</PresentationFormat>
  <Paragraphs>221</Paragraphs>
  <Slides>33</Slides>
  <Notes>31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33</vt:i4>
      </vt:variant>
    </vt:vector>
  </HeadingPairs>
  <TitlesOfParts>
    <vt:vector size="47" baseType="lpstr">
      <vt:lpstr>Arial</vt:lpstr>
      <vt:lpstr>Calibri</vt:lpstr>
      <vt:lpstr>Calibri Light</vt:lpstr>
      <vt:lpstr>Consolas</vt:lpstr>
      <vt:lpstr>Lucida Console</vt:lpstr>
      <vt:lpstr>Mangal</vt:lpstr>
      <vt:lpstr>Open Sans Light</vt:lpstr>
      <vt:lpstr>Questrial</vt:lpstr>
      <vt:lpstr>Segoe UI</vt:lpstr>
      <vt:lpstr>Segoe UI Light</vt:lpstr>
      <vt:lpstr>Segoe UI Semibold</vt:lpstr>
      <vt:lpstr>Wingdings</vt:lpstr>
      <vt:lpstr>1_MS1444_Windows Azure Template 16x9_r08a</vt:lpstr>
      <vt:lpstr>Office Theme</vt:lpstr>
      <vt:lpstr>Getting started with Angular 5 with Visual Studio Code</vt:lpstr>
      <vt:lpstr>Who are we?</vt:lpstr>
      <vt:lpstr>PowerPoint Presentation</vt:lpstr>
      <vt:lpstr>PowerPoint Presentation</vt:lpstr>
      <vt:lpstr>DevScope</vt:lpstr>
      <vt:lpstr>PowerPoint Presentation</vt:lpstr>
      <vt:lpstr>consulting</vt:lpstr>
      <vt:lpstr>PowerPoint Presentation</vt:lpstr>
      <vt:lpstr>PowerPoint Presentation</vt:lpstr>
      <vt:lpstr>PowerPoint Presentation</vt:lpstr>
      <vt:lpstr>Preparing the environment</vt:lpstr>
      <vt:lpstr>Preparing the environment</vt:lpstr>
      <vt:lpstr>Introduction</vt:lpstr>
      <vt:lpstr>Agenda</vt:lpstr>
      <vt:lpstr>What is Angular?</vt:lpstr>
      <vt:lpstr>Application Framework</vt:lpstr>
      <vt:lpstr>Visual Studio Code</vt:lpstr>
      <vt:lpstr>Node.js and NPM</vt:lpstr>
      <vt:lpstr>Node.js and NPM</vt:lpstr>
      <vt:lpstr>TypeScript</vt:lpstr>
      <vt:lpstr>SASS</vt:lpstr>
      <vt:lpstr>Architecture Overview</vt:lpstr>
      <vt:lpstr>Angular: Hello World!</vt:lpstr>
      <vt:lpstr>Two Module Systems</vt:lpstr>
      <vt:lpstr>ES2015 Modules</vt:lpstr>
      <vt:lpstr>Angular Modules</vt:lpstr>
      <vt:lpstr>Angular Components</vt:lpstr>
      <vt:lpstr>Angular Services</vt:lpstr>
      <vt:lpstr>PowerPoint Presentation</vt:lpstr>
      <vt:lpstr>Hands-on Lab</vt:lpstr>
      <vt:lpstr>Hands-on Labs</vt:lpstr>
      <vt:lpstr>Want to know more?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started with Angular 5 with Visual Studio Code</dc:title>
  <dc:creator>Sérgio Azevedo</dc:creator>
  <cp:lastModifiedBy>Sérgio Azevedo</cp:lastModifiedBy>
  <cp:revision>208</cp:revision>
  <dcterms:created xsi:type="dcterms:W3CDTF">2016-04-21T18:51:19Z</dcterms:created>
  <dcterms:modified xsi:type="dcterms:W3CDTF">2018-04-10T16:42:26Z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892e1f8-4bef-4919-a734-efd384ac6503_Enabled">
    <vt:lpwstr>True</vt:lpwstr>
  </property>
  <property fmtid="{D5CDD505-2E9C-101B-9397-08002B2CF9AE}" pid="3" name="MSIP_Label_e892e1f8-4bef-4919-a734-efd384ac6503_SiteId">
    <vt:lpwstr>09e251dc-5e87-48bf-b4d2-71b01adb984a</vt:lpwstr>
  </property>
  <property fmtid="{D5CDD505-2E9C-101B-9397-08002B2CF9AE}" pid="4" name="MSIP_Label_e892e1f8-4bef-4919-a734-efd384ac6503_Ref">
    <vt:lpwstr>https://api.informationprotection.azure.com/api/09e251dc-5e87-48bf-b4d2-71b01adb984a</vt:lpwstr>
  </property>
  <property fmtid="{D5CDD505-2E9C-101B-9397-08002B2CF9AE}" pid="5" name="MSIP_Label_e892e1f8-4bef-4919-a734-efd384ac6503_Owner">
    <vt:lpwstr>sergio.azevedo@devscope.net</vt:lpwstr>
  </property>
  <property fmtid="{D5CDD505-2E9C-101B-9397-08002B2CF9AE}" pid="6" name="MSIP_Label_e892e1f8-4bef-4919-a734-efd384ac6503_SetDate">
    <vt:lpwstr>2018-04-10T08:54:15.4947499+01:00</vt:lpwstr>
  </property>
  <property fmtid="{D5CDD505-2E9C-101B-9397-08002B2CF9AE}" pid="7" name="MSIP_Label_e892e1f8-4bef-4919-a734-efd384ac6503_Name">
    <vt:lpwstr>Public</vt:lpwstr>
  </property>
  <property fmtid="{D5CDD505-2E9C-101B-9397-08002B2CF9AE}" pid="8" name="MSIP_Label_e892e1f8-4bef-4919-a734-efd384ac6503_Application">
    <vt:lpwstr>Microsoft Azure Information Protection</vt:lpwstr>
  </property>
  <property fmtid="{D5CDD505-2E9C-101B-9397-08002B2CF9AE}" pid="9" name="MSIP_Label_e892e1f8-4bef-4919-a734-efd384ac6503_Extended_MSFT_Method">
    <vt:lpwstr>Automatic</vt:lpwstr>
  </property>
  <property fmtid="{D5CDD505-2E9C-101B-9397-08002B2CF9AE}" pid="10" name="Sensitivity">
    <vt:lpwstr>Public</vt:lpwstr>
  </property>
</Properties>
</file>

<file path=docProps/thumbnail.jpeg>
</file>